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4690"/>
  </p:normalViewPr>
  <p:slideViewPr>
    <p:cSldViewPr>
      <p:cViewPr varScale="1">
        <p:scale>
          <a:sx n="90" d="100"/>
          <a:sy n="90" d="100"/>
        </p:scale>
        <p:origin x="130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A2906C"/>
                </a:solidFill>
                <a:latin typeface="Helvetica-Light"/>
                <a:cs typeface="Helvetica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A2906C"/>
                </a:solidFill>
                <a:latin typeface="Helvetica-Light"/>
                <a:cs typeface="Helvetica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A2906C"/>
                </a:solidFill>
                <a:latin typeface="Helvetica-Light"/>
                <a:cs typeface="Helvetica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38896" y="1658596"/>
            <a:ext cx="9802018" cy="44622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37549"/>
            <a:ext cx="9804400" cy="539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A2906C"/>
                </a:solidFill>
                <a:latin typeface="Helvetica-Light"/>
                <a:cs typeface="Helvetica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37549"/>
            <a:ext cx="9026828" cy="53027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b="1" spc="100" dirty="0">
                <a:latin typeface="Helvetica"/>
                <a:cs typeface="Helvetica"/>
              </a:rPr>
              <a:t>YOGASTUNDEN</a:t>
            </a:r>
            <a:r>
              <a:rPr spc="409" dirty="0"/>
              <a:t> </a:t>
            </a:r>
            <a:r>
              <a:rPr spc="110" dirty="0"/>
              <a:t>202</a:t>
            </a:r>
            <a:r>
              <a:rPr lang="de-CH" spc="110" dirty="0"/>
              <a:t>3</a:t>
            </a:r>
            <a:r>
              <a:rPr lang="de-CH" spc="110"/>
              <a:t>  </a:t>
            </a:r>
            <a:r>
              <a:rPr lang="de-CH" spc="110" dirty="0"/>
              <a:t>- </a:t>
            </a:r>
            <a:r>
              <a:rPr lang="de-CH" spc="110" dirty="0" err="1"/>
              <a:t>yogajoy</a:t>
            </a:r>
            <a:endParaRPr spc="110" dirty="0"/>
          </a:p>
        </p:txBody>
      </p:sp>
      <p:sp>
        <p:nvSpPr>
          <p:cNvPr id="3" name="object 3"/>
          <p:cNvSpPr/>
          <p:nvPr/>
        </p:nvSpPr>
        <p:spPr>
          <a:xfrm>
            <a:off x="1015263" y="1443579"/>
            <a:ext cx="623570" cy="170180"/>
          </a:xfrm>
          <a:custGeom>
            <a:avLst/>
            <a:gdLst/>
            <a:ahLst/>
            <a:cxnLst/>
            <a:rect l="l" t="t" r="r" b="b"/>
            <a:pathLst>
              <a:path w="623569" h="170180">
                <a:moveTo>
                  <a:pt x="25196" y="0"/>
                </a:moveTo>
                <a:lnTo>
                  <a:pt x="0" y="0"/>
                </a:lnTo>
                <a:lnTo>
                  <a:pt x="0" y="129832"/>
                </a:lnTo>
                <a:lnTo>
                  <a:pt x="16789" y="129832"/>
                </a:lnTo>
                <a:lnTo>
                  <a:pt x="16700" y="45351"/>
                </a:lnTo>
                <a:lnTo>
                  <a:pt x="16344" y="32334"/>
                </a:lnTo>
                <a:lnTo>
                  <a:pt x="16256" y="20332"/>
                </a:lnTo>
                <a:lnTo>
                  <a:pt x="32113" y="20332"/>
                </a:lnTo>
                <a:lnTo>
                  <a:pt x="25196" y="0"/>
                </a:lnTo>
                <a:close/>
              </a:path>
              <a:path w="623569" h="170180">
                <a:moveTo>
                  <a:pt x="32113" y="20332"/>
                </a:moveTo>
                <a:lnTo>
                  <a:pt x="16256" y="20332"/>
                </a:lnTo>
                <a:lnTo>
                  <a:pt x="53682" y="129832"/>
                </a:lnTo>
                <a:lnTo>
                  <a:pt x="71107" y="129832"/>
                </a:lnTo>
                <a:lnTo>
                  <a:pt x="77900" y="109766"/>
                </a:lnTo>
                <a:lnTo>
                  <a:pt x="62534" y="109766"/>
                </a:lnTo>
                <a:lnTo>
                  <a:pt x="32113" y="20332"/>
                </a:lnTo>
                <a:close/>
              </a:path>
              <a:path w="623569" h="170180">
                <a:moveTo>
                  <a:pt x="124612" y="20332"/>
                </a:moveTo>
                <a:lnTo>
                  <a:pt x="108178" y="20332"/>
                </a:lnTo>
                <a:lnTo>
                  <a:pt x="108115" y="33909"/>
                </a:lnTo>
                <a:lnTo>
                  <a:pt x="107901" y="45351"/>
                </a:lnTo>
                <a:lnTo>
                  <a:pt x="107823" y="129832"/>
                </a:lnTo>
                <a:lnTo>
                  <a:pt x="124612" y="129832"/>
                </a:lnTo>
                <a:lnTo>
                  <a:pt x="124612" y="20332"/>
                </a:lnTo>
                <a:close/>
              </a:path>
              <a:path w="623569" h="170180">
                <a:moveTo>
                  <a:pt x="124612" y="0"/>
                </a:moveTo>
                <a:lnTo>
                  <a:pt x="99593" y="0"/>
                </a:lnTo>
                <a:lnTo>
                  <a:pt x="62534" y="109766"/>
                </a:lnTo>
                <a:lnTo>
                  <a:pt x="77900" y="109766"/>
                </a:lnTo>
                <a:lnTo>
                  <a:pt x="108178" y="20332"/>
                </a:lnTo>
                <a:lnTo>
                  <a:pt x="124612" y="20332"/>
                </a:lnTo>
                <a:lnTo>
                  <a:pt x="124612" y="0"/>
                </a:lnTo>
                <a:close/>
              </a:path>
              <a:path w="623569" h="170180">
                <a:moveTo>
                  <a:pt x="196011" y="32435"/>
                </a:moveTo>
                <a:lnTo>
                  <a:pt x="158457" y="54238"/>
                </a:lnTo>
                <a:lnTo>
                  <a:pt x="151701" y="84531"/>
                </a:lnTo>
                <a:lnTo>
                  <a:pt x="152413" y="95097"/>
                </a:lnTo>
                <a:lnTo>
                  <a:pt x="176509" y="129887"/>
                </a:lnTo>
                <a:lnTo>
                  <a:pt x="193903" y="133184"/>
                </a:lnTo>
                <a:lnTo>
                  <a:pt x="204771" y="132253"/>
                </a:lnTo>
                <a:lnTo>
                  <a:pt x="214114" y="129457"/>
                </a:lnTo>
                <a:lnTo>
                  <a:pt x="221930" y="124794"/>
                </a:lnTo>
                <a:lnTo>
                  <a:pt x="227033" y="119494"/>
                </a:lnTo>
                <a:lnTo>
                  <a:pt x="185902" y="119494"/>
                </a:lnTo>
                <a:lnTo>
                  <a:pt x="178968" y="116141"/>
                </a:lnTo>
                <a:lnTo>
                  <a:pt x="168046" y="84277"/>
                </a:lnTo>
                <a:lnTo>
                  <a:pt x="168455" y="76705"/>
                </a:lnTo>
                <a:lnTo>
                  <a:pt x="185953" y="46316"/>
                </a:lnTo>
                <a:lnTo>
                  <a:pt x="228094" y="46316"/>
                </a:lnTo>
                <a:lnTo>
                  <a:pt x="226733" y="44627"/>
                </a:lnTo>
                <a:lnTo>
                  <a:pt x="220105" y="39293"/>
                </a:lnTo>
                <a:lnTo>
                  <a:pt x="212777" y="35483"/>
                </a:lnTo>
                <a:lnTo>
                  <a:pt x="204746" y="33197"/>
                </a:lnTo>
                <a:lnTo>
                  <a:pt x="196011" y="32435"/>
                </a:lnTo>
                <a:close/>
              </a:path>
              <a:path w="623569" h="170180">
                <a:moveTo>
                  <a:pt x="228094" y="46316"/>
                </a:moveTo>
                <a:lnTo>
                  <a:pt x="195567" y="46316"/>
                </a:lnTo>
                <a:lnTo>
                  <a:pt x="203099" y="47133"/>
                </a:lnTo>
                <a:lnTo>
                  <a:pt x="209426" y="49582"/>
                </a:lnTo>
                <a:lnTo>
                  <a:pt x="214548" y="53662"/>
                </a:lnTo>
                <a:lnTo>
                  <a:pt x="218465" y="59372"/>
                </a:lnTo>
                <a:lnTo>
                  <a:pt x="221272" y="64909"/>
                </a:lnTo>
                <a:lnTo>
                  <a:pt x="222669" y="72085"/>
                </a:lnTo>
                <a:lnTo>
                  <a:pt x="222669" y="80911"/>
                </a:lnTo>
                <a:lnTo>
                  <a:pt x="205828" y="119494"/>
                </a:lnTo>
                <a:lnTo>
                  <a:pt x="227033" y="119494"/>
                </a:lnTo>
                <a:lnTo>
                  <a:pt x="239280" y="80467"/>
                </a:lnTo>
                <a:lnTo>
                  <a:pt x="238495" y="69354"/>
                </a:lnTo>
                <a:lnTo>
                  <a:pt x="236140" y="59675"/>
                </a:lnTo>
                <a:lnTo>
                  <a:pt x="232219" y="51433"/>
                </a:lnTo>
                <a:lnTo>
                  <a:pt x="228094" y="46316"/>
                </a:lnTo>
                <a:close/>
              </a:path>
              <a:path w="623569" h="170180">
                <a:moveTo>
                  <a:pt x="282968" y="35179"/>
                </a:moveTo>
                <a:lnTo>
                  <a:pt x="267868" y="35179"/>
                </a:lnTo>
                <a:lnTo>
                  <a:pt x="267868" y="129832"/>
                </a:lnTo>
                <a:lnTo>
                  <a:pt x="283768" y="129832"/>
                </a:lnTo>
                <a:lnTo>
                  <a:pt x="283768" y="74066"/>
                </a:lnTo>
                <a:lnTo>
                  <a:pt x="284162" y="69303"/>
                </a:lnTo>
                <a:lnTo>
                  <a:pt x="301325" y="48615"/>
                </a:lnTo>
                <a:lnTo>
                  <a:pt x="282968" y="48615"/>
                </a:lnTo>
                <a:lnTo>
                  <a:pt x="282968" y="35179"/>
                </a:lnTo>
                <a:close/>
              </a:path>
              <a:path w="623569" h="170180">
                <a:moveTo>
                  <a:pt x="341269" y="47371"/>
                </a:moveTo>
                <a:lnTo>
                  <a:pt x="318325" y="47371"/>
                </a:lnTo>
                <a:lnTo>
                  <a:pt x="323456" y="50317"/>
                </a:lnTo>
                <a:lnTo>
                  <a:pt x="326275" y="56210"/>
                </a:lnTo>
                <a:lnTo>
                  <a:pt x="327990" y="59740"/>
                </a:lnTo>
                <a:lnTo>
                  <a:pt x="328841" y="64401"/>
                </a:lnTo>
                <a:lnTo>
                  <a:pt x="328841" y="129832"/>
                </a:lnTo>
                <a:lnTo>
                  <a:pt x="345020" y="129832"/>
                </a:lnTo>
                <a:lnTo>
                  <a:pt x="344994" y="59423"/>
                </a:lnTo>
                <a:lnTo>
                  <a:pt x="343725" y="52235"/>
                </a:lnTo>
                <a:lnTo>
                  <a:pt x="341269" y="47371"/>
                </a:lnTo>
                <a:close/>
              </a:path>
              <a:path w="623569" h="170180">
                <a:moveTo>
                  <a:pt x="313905" y="33058"/>
                </a:moveTo>
                <a:lnTo>
                  <a:pt x="307784" y="33058"/>
                </a:lnTo>
                <a:lnTo>
                  <a:pt x="302209" y="34264"/>
                </a:lnTo>
                <a:lnTo>
                  <a:pt x="292201" y="39090"/>
                </a:lnTo>
                <a:lnTo>
                  <a:pt x="287451" y="43078"/>
                </a:lnTo>
                <a:lnTo>
                  <a:pt x="282968" y="48615"/>
                </a:lnTo>
                <a:lnTo>
                  <a:pt x="301325" y="48615"/>
                </a:lnTo>
                <a:lnTo>
                  <a:pt x="304038" y="47752"/>
                </a:lnTo>
                <a:lnTo>
                  <a:pt x="307136" y="47371"/>
                </a:lnTo>
                <a:lnTo>
                  <a:pt x="341269" y="47371"/>
                </a:lnTo>
                <a:lnTo>
                  <a:pt x="341134" y="47104"/>
                </a:lnTo>
                <a:lnTo>
                  <a:pt x="336776" y="40960"/>
                </a:lnTo>
                <a:lnTo>
                  <a:pt x="330787" y="36571"/>
                </a:lnTo>
                <a:lnTo>
                  <a:pt x="323164" y="33936"/>
                </a:lnTo>
                <a:lnTo>
                  <a:pt x="313905" y="33058"/>
                </a:lnTo>
                <a:close/>
              </a:path>
              <a:path w="623569" h="170180">
                <a:moveTo>
                  <a:pt x="396849" y="48171"/>
                </a:moveTo>
                <a:lnTo>
                  <a:pt x="380758" y="48171"/>
                </a:lnTo>
                <a:lnTo>
                  <a:pt x="380836" y="117195"/>
                </a:lnTo>
                <a:lnTo>
                  <a:pt x="382079" y="121831"/>
                </a:lnTo>
                <a:lnTo>
                  <a:pt x="387388" y="129438"/>
                </a:lnTo>
                <a:lnTo>
                  <a:pt x="392430" y="131330"/>
                </a:lnTo>
                <a:lnTo>
                  <a:pt x="402145" y="131330"/>
                </a:lnTo>
                <a:lnTo>
                  <a:pt x="404279" y="131216"/>
                </a:lnTo>
                <a:lnTo>
                  <a:pt x="408228" y="130746"/>
                </a:lnTo>
                <a:lnTo>
                  <a:pt x="410133" y="130365"/>
                </a:lnTo>
                <a:lnTo>
                  <a:pt x="411962" y="129832"/>
                </a:lnTo>
                <a:lnTo>
                  <a:pt x="411962" y="117551"/>
                </a:lnTo>
                <a:lnTo>
                  <a:pt x="403504" y="117551"/>
                </a:lnTo>
                <a:lnTo>
                  <a:pt x="401434" y="117221"/>
                </a:lnTo>
                <a:lnTo>
                  <a:pt x="400202" y="116573"/>
                </a:lnTo>
                <a:lnTo>
                  <a:pt x="397967" y="115455"/>
                </a:lnTo>
                <a:lnTo>
                  <a:pt x="396849" y="113245"/>
                </a:lnTo>
                <a:lnTo>
                  <a:pt x="396849" y="48171"/>
                </a:lnTo>
                <a:close/>
              </a:path>
              <a:path w="623569" h="170180">
                <a:moveTo>
                  <a:pt x="411962" y="117195"/>
                </a:moveTo>
                <a:lnTo>
                  <a:pt x="410781" y="117348"/>
                </a:lnTo>
                <a:lnTo>
                  <a:pt x="409752" y="117449"/>
                </a:lnTo>
                <a:lnTo>
                  <a:pt x="407149" y="117551"/>
                </a:lnTo>
                <a:lnTo>
                  <a:pt x="411962" y="117551"/>
                </a:lnTo>
                <a:lnTo>
                  <a:pt x="411962" y="117195"/>
                </a:lnTo>
                <a:close/>
              </a:path>
              <a:path w="623569" h="170180">
                <a:moveTo>
                  <a:pt x="411962" y="35179"/>
                </a:moveTo>
                <a:lnTo>
                  <a:pt x="367944" y="35179"/>
                </a:lnTo>
                <a:lnTo>
                  <a:pt x="367944" y="48171"/>
                </a:lnTo>
                <a:lnTo>
                  <a:pt x="411962" y="48171"/>
                </a:lnTo>
                <a:lnTo>
                  <a:pt x="411962" y="35179"/>
                </a:lnTo>
                <a:close/>
              </a:path>
              <a:path w="623569" h="170180">
                <a:moveTo>
                  <a:pt x="396849" y="8750"/>
                </a:moveTo>
                <a:lnTo>
                  <a:pt x="380758" y="8750"/>
                </a:lnTo>
                <a:lnTo>
                  <a:pt x="380758" y="35179"/>
                </a:lnTo>
                <a:lnTo>
                  <a:pt x="396849" y="35179"/>
                </a:lnTo>
                <a:lnTo>
                  <a:pt x="396849" y="8750"/>
                </a:lnTo>
                <a:close/>
              </a:path>
              <a:path w="623569" h="170180">
                <a:moveTo>
                  <a:pt x="509539" y="46316"/>
                </a:moveTo>
                <a:lnTo>
                  <a:pt x="480898" y="46316"/>
                </a:lnTo>
                <a:lnTo>
                  <a:pt x="486409" y="47536"/>
                </a:lnTo>
                <a:lnTo>
                  <a:pt x="494118" y="52451"/>
                </a:lnTo>
                <a:lnTo>
                  <a:pt x="496036" y="56400"/>
                </a:lnTo>
                <a:lnTo>
                  <a:pt x="496036" y="64503"/>
                </a:lnTo>
                <a:lnTo>
                  <a:pt x="495693" y="66535"/>
                </a:lnTo>
                <a:lnTo>
                  <a:pt x="494982" y="67957"/>
                </a:lnTo>
                <a:lnTo>
                  <a:pt x="493750" y="70548"/>
                </a:lnTo>
                <a:lnTo>
                  <a:pt x="491299" y="72072"/>
                </a:lnTo>
                <a:lnTo>
                  <a:pt x="453377" y="76847"/>
                </a:lnTo>
                <a:lnTo>
                  <a:pt x="446189" y="79819"/>
                </a:lnTo>
                <a:lnTo>
                  <a:pt x="435241" y="89471"/>
                </a:lnTo>
                <a:lnTo>
                  <a:pt x="432498" y="96266"/>
                </a:lnTo>
                <a:lnTo>
                  <a:pt x="432498" y="113030"/>
                </a:lnTo>
                <a:lnTo>
                  <a:pt x="435279" y="119697"/>
                </a:lnTo>
                <a:lnTo>
                  <a:pt x="446417" y="130352"/>
                </a:lnTo>
                <a:lnTo>
                  <a:pt x="453593" y="133019"/>
                </a:lnTo>
                <a:lnTo>
                  <a:pt x="469671" y="133019"/>
                </a:lnTo>
                <a:lnTo>
                  <a:pt x="476364" y="131457"/>
                </a:lnTo>
                <a:lnTo>
                  <a:pt x="488492" y="125209"/>
                </a:lnTo>
                <a:lnTo>
                  <a:pt x="493153" y="121526"/>
                </a:lnTo>
                <a:lnTo>
                  <a:pt x="494705" y="119494"/>
                </a:lnTo>
                <a:lnTo>
                  <a:pt x="461479" y="119494"/>
                </a:lnTo>
                <a:lnTo>
                  <a:pt x="457504" y="118173"/>
                </a:lnTo>
                <a:lnTo>
                  <a:pt x="450786" y="112877"/>
                </a:lnTo>
                <a:lnTo>
                  <a:pt x="449110" y="109258"/>
                </a:lnTo>
                <a:lnTo>
                  <a:pt x="449110" y="98628"/>
                </a:lnTo>
                <a:lnTo>
                  <a:pt x="451573" y="94208"/>
                </a:lnTo>
                <a:lnTo>
                  <a:pt x="459397" y="89801"/>
                </a:lnTo>
                <a:lnTo>
                  <a:pt x="463727" y="88595"/>
                </a:lnTo>
                <a:lnTo>
                  <a:pt x="482041" y="86245"/>
                </a:lnTo>
                <a:lnTo>
                  <a:pt x="485051" y="85661"/>
                </a:lnTo>
                <a:lnTo>
                  <a:pt x="491159" y="83997"/>
                </a:lnTo>
                <a:lnTo>
                  <a:pt x="493661" y="82969"/>
                </a:lnTo>
                <a:lnTo>
                  <a:pt x="495604" y="81724"/>
                </a:lnTo>
                <a:lnTo>
                  <a:pt x="511505" y="81724"/>
                </a:lnTo>
                <a:lnTo>
                  <a:pt x="511505" y="50088"/>
                </a:lnTo>
                <a:lnTo>
                  <a:pt x="509539" y="46316"/>
                </a:lnTo>
                <a:close/>
              </a:path>
              <a:path w="623569" h="170180">
                <a:moveTo>
                  <a:pt x="512346" y="117284"/>
                </a:moveTo>
                <a:lnTo>
                  <a:pt x="496392" y="117284"/>
                </a:lnTo>
                <a:lnTo>
                  <a:pt x="496925" y="121056"/>
                </a:lnTo>
                <a:lnTo>
                  <a:pt x="497840" y="123977"/>
                </a:lnTo>
                <a:lnTo>
                  <a:pt x="501611" y="129921"/>
                </a:lnTo>
                <a:lnTo>
                  <a:pt x="505587" y="131864"/>
                </a:lnTo>
                <a:lnTo>
                  <a:pt x="513308" y="131864"/>
                </a:lnTo>
                <a:lnTo>
                  <a:pt x="515073" y="131775"/>
                </a:lnTo>
                <a:lnTo>
                  <a:pt x="517664" y="131419"/>
                </a:lnTo>
                <a:lnTo>
                  <a:pt x="519556" y="130975"/>
                </a:lnTo>
                <a:lnTo>
                  <a:pt x="522020" y="130276"/>
                </a:lnTo>
                <a:lnTo>
                  <a:pt x="522020" y="119049"/>
                </a:lnTo>
                <a:lnTo>
                  <a:pt x="514629" y="119049"/>
                </a:lnTo>
                <a:lnTo>
                  <a:pt x="513206" y="118554"/>
                </a:lnTo>
                <a:lnTo>
                  <a:pt x="512346" y="117284"/>
                </a:lnTo>
                <a:close/>
              </a:path>
              <a:path w="623569" h="170180">
                <a:moveTo>
                  <a:pt x="511505" y="81724"/>
                </a:moveTo>
                <a:lnTo>
                  <a:pt x="495604" y="81724"/>
                </a:lnTo>
                <a:lnTo>
                  <a:pt x="495604" y="104292"/>
                </a:lnTo>
                <a:lnTo>
                  <a:pt x="491185" y="111315"/>
                </a:lnTo>
                <a:lnTo>
                  <a:pt x="477100" y="118198"/>
                </a:lnTo>
                <a:lnTo>
                  <a:pt x="471678" y="119494"/>
                </a:lnTo>
                <a:lnTo>
                  <a:pt x="494705" y="119494"/>
                </a:lnTo>
                <a:lnTo>
                  <a:pt x="496392" y="117284"/>
                </a:lnTo>
                <a:lnTo>
                  <a:pt x="512346" y="117284"/>
                </a:lnTo>
                <a:lnTo>
                  <a:pt x="511848" y="116547"/>
                </a:lnTo>
                <a:lnTo>
                  <a:pt x="511604" y="115608"/>
                </a:lnTo>
                <a:lnTo>
                  <a:pt x="511505" y="81724"/>
                </a:lnTo>
                <a:close/>
              </a:path>
              <a:path w="623569" h="170180">
                <a:moveTo>
                  <a:pt x="522020" y="118516"/>
                </a:moveTo>
                <a:lnTo>
                  <a:pt x="521017" y="118694"/>
                </a:lnTo>
                <a:lnTo>
                  <a:pt x="520077" y="118833"/>
                </a:lnTo>
                <a:lnTo>
                  <a:pt x="518312" y="119011"/>
                </a:lnTo>
                <a:lnTo>
                  <a:pt x="517512" y="119049"/>
                </a:lnTo>
                <a:lnTo>
                  <a:pt x="522020" y="119049"/>
                </a:lnTo>
                <a:lnTo>
                  <a:pt x="522020" y="118516"/>
                </a:lnTo>
                <a:close/>
              </a:path>
              <a:path w="623569" h="170180">
                <a:moveTo>
                  <a:pt x="474078" y="32880"/>
                </a:moveTo>
                <a:lnTo>
                  <a:pt x="438323" y="56054"/>
                </a:lnTo>
                <a:lnTo>
                  <a:pt x="437451" y="64160"/>
                </a:lnTo>
                <a:lnTo>
                  <a:pt x="452297" y="64160"/>
                </a:lnTo>
                <a:lnTo>
                  <a:pt x="452881" y="59258"/>
                </a:lnTo>
                <a:lnTo>
                  <a:pt x="454139" y="55549"/>
                </a:lnTo>
                <a:lnTo>
                  <a:pt x="459549" y="48564"/>
                </a:lnTo>
                <a:lnTo>
                  <a:pt x="465429" y="46316"/>
                </a:lnTo>
                <a:lnTo>
                  <a:pt x="509539" y="46316"/>
                </a:lnTo>
                <a:lnTo>
                  <a:pt x="508063" y="43484"/>
                </a:lnTo>
                <a:lnTo>
                  <a:pt x="501180" y="39243"/>
                </a:lnTo>
                <a:lnTo>
                  <a:pt x="495579" y="36459"/>
                </a:lnTo>
                <a:lnTo>
                  <a:pt x="489196" y="34470"/>
                </a:lnTo>
                <a:lnTo>
                  <a:pt x="482029" y="33277"/>
                </a:lnTo>
                <a:lnTo>
                  <a:pt x="474078" y="32880"/>
                </a:lnTo>
                <a:close/>
              </a:path>
              <a:path w="623569" h="170180">
                <a:moveTo>
                  <a:pt x="559447" y="141592"/>
                </a:moveTo>
                <a:lnTo>
                  <a:pt x="543267" y="141592"/>
                </a:lnTo>
                <a:lnTo>
                  <a:pt x="544032" y="150596"/>
                </a:lnTo>
                <a:lnTo>
                  <a:pt x="580529" y="169862"/>
                </a:lnTo>
                <a:lnTo>
                  <a:pt x="593131" y="168659"/>
                </a:lnTo>
                <a:lnTo>
                  <a:pt x="603542" y="165049"/>
                </a:lnTo>
                <a:lnTo>
                  <a:pt x="611762" y="159029"/>
                </a:lnTo>
                <a:lnTo>
                  <a:pt x="613423" y="156705"/>
                </a:lnTo>
                <a:lnTo>
                  <a:pt x="573214" y="156705"/>
                </a:lnTo>
                <a:lnTo>
                  <a:pt x="567588" y="154927"/>
                </a:lnTo>
                <a:lnTo>
                  <a:pt x="563931" y="151307"/>
                </a:lnTo>
                <a:lnTo>
                  <a:pt x="561733" y="149098"/>
                </a:lnTo>
                <a:lnTo>
                  <a:pt x="560209" y="145834"/>
                </a:lnTo>
                <a:lnTo>
                  <a:pt x="559447" y="141592"/>
                </a:lnTo>
                <a:close/>
              </a:path>
              <a:path w="623569" h="170180">
                <a:moveTo>
                  <a:pt x="623074" y="116662"/>
                </a:moveTo>
                <a:lnTo>
                  <a:pt x="607783" y="116662"/>
                </a:lnTo>
                <a:lnTo>
                  <a:pt x="607693" y="125680"/>
                </a:lnTo>
                <a:lnTo>
                  <a:pt x="607152" y="133208"/>
                </a:lnTo>
                <a:lnTo>
                  <a:pt x="580898" y="156705"/>
                </a:lnTo>
                <a:lnTo>
                  <a:pt x="613423" y="156705"/>
                </a:lnTo>
                <a:lnTo>
                  <a:pt x="622961" y="125095"/>
                </a:lnTo>
                <a:lnTo>
                  <a:pt x="623074" y="116662"/>
                </a:lnTo>
                <a:close/>
              </a:path>
              <a:path w="623569" h="170180">
                <a:moveTo>
                  <a:pt x="587273" y="33502"/>
                </a:moveTo>
                <a:lnTo>
                  <a:pt x="579882" y="33502"/>
                </a:lnTo>
                <a:lnTo>
                  <a:pt x="571997" y="34336"/>
                </a:lnTo>
                <a:lnTo>
                  <a:pt x="543248" y="62793"/>
                </a:lnTo>
                <a:lnTo>
                  <a:pt x="540359" y="83959"/>
                </a:lnTo>
                <a:lnTo>
                  <a:pt x="541076" y="95660"/>
                </a:lnTo>
                <a:lnTo>
                  <a:pt x="564287" y="128249"/>
                </a:lnTo>
                <a:lnTo>
                  <a:pt x="578650" y="130975"/>
                </a:lnTo>
                <a:lnTo>
                  <a:pt x="585990" y="130975"/>
                </a:lnTo>
                <a:lnTo>
                  <a:pt x="591883" y="129806"/>
                </a:lnTo>
                <a:lnTo>
                  <a:pt x="600811" y="125095"/>
                </a:lnTo>
                <a:lnTo>
                  <a:pt x="604621" y="121500"/>
                </a:lnTo>
                <a:lnTo>
                  <a:pt x="606912" y="117995"/>
                </a:lnTo>
                <a:lnTo>
                  <a:pt x="573265" y="117995"/>
                </a:lnTo>
                <a:lnTo>
                  <a:pt x="567474" y="115201"/>
                </a:lnTo>
                <a:lnTo>
                  <a:pt x="558863" y="104063"/>
                </a:lnTo>
                <a:lnTo>
                  <a:pt x="556704" y="95948"/>
                </a:lnTo>
                <a:lnTo>
                  <a:pt x="556704" y="76212"/>
                </a:lnTo>
                <a:lnTo>
                  <a:pt x="582815" y="47548"/>
                </a:lnTo>
                <a:lnTo>
                  <a:pt x="608056" y="47548"/>
                </a:lnTo>
                <a:lnTo>
                  <a:pt x="605294" y="44043"/>
                </a:lnTo>
                <a:lnTo>
                  <a:pt x="602246" y="41046"/>
                </a:lnTo>
                <a:lnTo>
                  <a:pt x="599249" y="38976"/>
                </a:lnTo>
                <a:lnTo>
                  <a:pt x="593737" y="35318"/>
                </a:lnTo>
                <a:lnTo>
                  <a:pt x="587273" y="33502"/>
                </a:lnTo>
                <a:close/>
              </a:path>
              <a:path w="623569" h="170180">
                <a:moveTo>
                  <a:pt x="608056" y="47548"/>
                </a:moveTo>
                <a:lnTo>
                  <a:pt x="590270" y="47548"/>
                </a:lnTo>
                <a:lnTo>
                  <a:pt x="596392" y="50380"/>
                </a:lnTo>
                <a:lnTo>
                  <a:pt x="601192" y="56032"/>
                </a:lnTo>
                <a:lnTo>
                  <a:pt x="604350" y="60847"/>
                </a:lnTo>
                <a:lnTo>
                  <a:pt x="606604" y="66797"/>
                </a:lnTo>
                <a:lnTo>
                  <a:pt x="607955" y="73882"/>
                </a:lnTo>
                <a:lnTo>
                  <a:pt x="608406" y="82105"/>
                </a:lnTo>
                <a:lnTo>
                  <a:pt x="608406" y="89890"/>
                </a:lnTo>
                <a:lnTo>
                  <a:pt x="580529" y="117995"/>
                </a:lnTo>
                <a:lnTo>
                  <a:pt x="606912" y="117995"/>
                </a:lnTo>
                <a:lnTo>
                  <a:pt x="607783" y="116662"/>
                </a:lnTo>
                <a:lnTo>
                  <a:pt x="623074" y="116662"/>
                </a:lnTo>
                <a:lnTo>
                  <a:pt x="623074" y="47993"/>
                </a:lnTo>
                <a:lnTo>
                  <a:pt x="608406" y="47993"/>
                </a:lnTo>
                <a:lnTo>
                  <a:pt x="608056" y="47548"/>
                </a:lnTo>
                <a:close/>
              </a:path>
              <a:path w="623569" h="170180">
                <a:moveTo>
                  <a:pt x="623074" y="36055"/>
                </a:moveTo>
                <a:lnTo>
                  <a:pt x="608406" y="36055"/>
                </a:lnTo>
                <a:lnTo>
                  <a:pt x="608406" y="47993"/>
                </a:lnTo>
                <a:lnTo>
                  <a:pt x="623074" y="47993"/>
                </a:lnTo>
                <a:lnTo>
                  <a:pt x="623074" y="36055"/>
                </a:lnTo>
                <a:close/>
              </a:path>
            </a:pathLst>
          </a:custGeom>
          <a:solidFill>
            <a:srgbClr val="A290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74874" y="1443579"/>
            <a:ext cx="751205" cy="170180"/>
          </a:xfrm>
          <a:custGeom>
            <a:avLst/>
            <a:gdLst/>
            <a:ahLst/>
            <a:cxnLst/>
            <a:rect l="l" t="t" r="r" b="b"/>
            <a:pathLst>
              <a:path w="751204" h="170180">
                <a:moveTo>
                  <a:pt x="51892" y="0"/>
                </a:moveTo>
                <a:lnTo>
                  <a:pt x="0" y="0"/>
                </a:lnTo>
                <a:lnTo>
                  <a:pt x="0" y="129832"/>
                </a:lnTo>
                <a:lnTo>
                  <a:pt x="51727" y="129832"/>
                </a:lnTo>
                <a:lnTo>
                  <a:pt x="66990" y="127986"/>
                </a:lnTo>
                <a:lnTo>
                  <a:pt x="79825" y="122451"/>
                </a:lnTo>
                <a:lnTo>
                  <a:pt x="88449" y="114808"/>
                </a:lnTo>
                <a:lnTo>
                  <a:pt x="17767" y="114808"/>
                </a:lnTo>
                <a:lnTo>
                  <a:pt x="17767" y="15113"/>
                </a:lnTo>
                <a:lnTo>
                  <a:pt x="89134" y="15113"/>
                </a:lnTo>
                <a:lnTo>
                  <a:pt x="84862" y="10688"/>
                </a:lnTo>
                <a:lnTo>
                  <a:pt x="75357" y="4751"/>
                </a:lnTo>
                <a:lnTo>
                  <a:pt x="64368" y="1188"/>
                </a:lnTo>
                <a:lnTo>
                  <a:pt x="51892" y="0"/>
                </a:lnTo>
                <a:close/>
              </a:path>
              <a:path w="751204" h="170180">
                <a:moveTo>
                  <a:pt x="89134" y="15113"/>
                </a:moveTo>
                <a:lnTo>
                  <a:pt x="48272" y="15113"/>
                </a:lnTo>
                <a:lnTo>
                  <a:pt x="57968" y="15948"/>
                </a:lnTo>
                <a:lnTo>
                  <a:pt x="66235" y="18453"/>
                </a:lnTo>
                <a:lnTo>
                  <a:pt x="87270" y="54546"/>
                </a:lnTo>
                <a:lnTo>
                  <a:pt x="87858" y="65938"/>
                </a:lnTo>
                <a:lnTo>
                  <a:pt x="87858" y="70116"/>
                </a:lnTo>
                <a:lnTo>
                  <a:pt x="74942" y="106235"/>
                </a:lnTo>
                <a:lnTo>
                  <a:pt x="54267" y="114808"/>
                </a:lnTo>
                <a:lnTo>
                  <a:pt x="88449" y="114808"/>
                </a:lnTo>
                <a:lnTo>
                  <a:pt x="105401" y="73022"/>
                </a:lnTo>
                <a:lnTo>
                  <a:pt x="105879" y="62928"/>
                </a:lnTo>
                <a:lnTo>
                  <a:pt x="105067" y="50140"/>
                </a:lnTo>
                <a:lnTo>
                  <a:pt x="102631" y="38558"/>
                </a:lnTo>
                <a:lnTo>
                  <a:pt x="98571" y="28179"/>
                </a:lnTo>
                <a:lnTo>
                  <a:pt x="92887" y="18999"/>
                </a:lnTo>
                <a:lnTo>
                  <a:pt x="89134" y="15113"/>
                </a:lnTo>
                <a:close/>
              </a:path>
              <a:path w="751204" h="170180">
                <a:moveTo>
                  <a:pt x="153022" y="35623"/>
                </a:moveTo>
                <a:lnTo>
                  <a:pt x="136855" y="35623"/>
                </a:lnTo>
                <a:lnTo>
                  <a:pt x="136855" y="129832"/>
                </a:lnTo>
                <a:lnTo>
                  <a:pt x="153022" y="129832"/>
                </a:lnTo>
                <a:lnTo>
                  <a:pt x="153022" y="35623"/>
                </a:lnTo>
                <a:close/>
              </a:path>
              <a:path w="751204" h="170180">
                <a:moveTo>
                  <a:pt x="153022" y="0"/>
                </a:moveTo>
                <a:lnTo>
                  <a:pt x="136855" y="0"/>
                </a:lnTo>
                <a:lnTo>
                  <a:pt x="136855" y="18034"/>
                </a:lnTo>
                <a:lnTo>
                  <a:pt x="153022" y="18034"/>
                </a:lnTo>
                <a:lnTo>
                  <a:pt x="153022" y="0"/>
                </a:lnTo>
                <a:close/>
              </a:path>
              <a:path w="751204" h="170180">
                <a:moveTo>
                  <a:pt x="231838" y="33058"/>
                </a:moveTo>
                <a:lnTo>
                  <a:pt x="225171" y="33058"/>
                </a:lnTo>
                <a:lnTo>
                  <a:pt x="215717" y="33946"/>
                </a:lnTo>
                <a:lnTo>
                  <a:pt x="183795" y="63655"/>
                </a:lnTo>
                <a:lnTo>
                  <a:pt x="180721" y="84315"/>
                </a:lnTo>
                <a:lnTo>
                  <a:pt x="181483" y="95252"/>
                </a:lnTo>
                <a:lnTo>
                  <a:pt x="206478" y="129979"/>
                </a:lnTo>
                <a:lnTo>
                  <a:pt x="222707" y="133197"/>
                </a:lnTo>
                <a:lnTo>
                  <a:pt x="227495" y="133197"/>
                </a:lnTo>
                <a:lnTo>
                  <a:pt x="231800" y="132715"/>
                </a:lnTo>
                <a:lnTo>
                  <a:pt x="235597" y="131775"/>
                </a:lnTo>
                <a:lnTo>
                  <a:pt x="242671" y="130124"/>
                </a:lnTo>
                <a:lnTo>
                  <a:pt x="248602" y="126949"/>
                </a:lnTo>
                <a:lnTo>
                  <a:pt x="253403" y="122237"/>
                </a:lnTo>
                <a:lnTo>
                  <a:pt x="256292" y="119494"/>
                </a:lnTo>
                <a:lnTo>
                  <a:pt x="215265" y="119494"/>
                </a:lnTo>
                <a:lnTo>
                  <a:pt x="208737" y="116586"/>
                </a:lnTo>
                <a:lnTo>
                  <a:pt x="200317" y="104940"/>
                </a:lnTo>
                <a:lnTo>
                  <a:pt x="198069" y="97218"/>
                </a:lnTo>
                <a:lnTo>
                  <a:pt x="197777" y="87591"/>
                </a:lnTo>
                <a:lnTo>
                  <a:pt x="266623" y="87591"/>
                </a:lnTo>
                <a:lnTo>
                  <a:pt x="266623" y="78041"/>
                </a:lnTo>
                <a:lnTo>
                  <a:pt x="266414" y="74942"/>
                </a:lnTo>
                <a:lnTo>
                  <a:pt x="198132" y="74942"/>
                </a:lnTo>
                <a:lnTo>
                  <a:pt x="198380" y="68059"/>
                </a:lnTo>
                <a:lnTo>
                  <a:pt x="198459" y="66725"/>
                </a:lnTo>
                <a:lnTo>
                  <a:pt x="201028" y="60121"/>
                </a:lnTo>
                <a:lnTo>
                  <a:pt x="210845" y="49568"/>
                </a:lnTo>
                <a:lnTo>
                  <a:pt x="216916" y="46926"/>
                </a:lnTo>
                <a:lnTo>
                  <a:pt x="256869" y="46926"/>
                </a:lnTo>
                <a:lnTo>
                  <a:pt x="255612" y="45021"/>
                </a:lnTo>
                <a:lnTo>
                  <a:pt x="250850" y="40932"/>
                </a:lnTo>
                <a:lnTo>
                  <a:pt x="238315" y="34632"/>
                </a:lnTo>
                <a:lnTo>
                  <a:pt x="231838" y="33058"/>
                </a:lnTo>
                <a:close/>
              </a:path>
              <a:path w="751204" h="170180">
                <a:moveTo>
                  <a:pt x="265303" y="100139"/>
                </a:moveTo>
                <a:lnTo>
                  <a:pt x="249656" y="100139"/>
                </a:lnTo>
                <a:lnTo>
                  <a:pt x="248513" y="104343"/>
                </a:lnTo>
                <a:lnTo>
                  <a:pt x="246570" y="108038"/>
                </a:lnTo>
                <a:lnTo>
                  <a:pt x="243814" y="111239"/>
                </a:lnTo>
                <a:lnTo>
                  <a:pt x="238912" y="116738"/>
                </a:lnTo>
                <a:lnTo>
                  <a:pt x="232333" y="119494"/>
                </a:lnTo>
                <a:lnTo>
                  <a:pt x="256292" y="119494"/>
                </a:lnTo>
                <a:lnTo>
                  <a:pt x="258864" y="116027"/>
                </a:lnTo>
                <a:lnTo>
                  <a:pt x="263525" y="107492"/>
                </a:lnTo>
                <a:lnTo>
                  <a:pt x="264883" y="103619"/>
                </a:lnTo>
                <a:lnTo>
                  <a:pt x="265303" y="100139"/>
                </a:lnTo>
                <a:close/>
              </a:path>
              <a:path w="751204" h="170180">
                <a:moveTo>
                  <a:pt x="256869" y="46926"/>
                </a:moveTo>
                <a:lnTo>
                  <a:pt x="234264" y="46926"/>
                </a:lnTo>
                <a:lnTo>
                  <a:pt x="241477" y="50761"/>
                </a:lnTo>
                <a:lnTo>
                  <a:pt x="248145" y="62547"/>
                </a:lnTo>
                <a:lnTo>
                  <a:pt x="249631" y="68059"/>
                </a:lnTo>
                <a:lnTo>
                  <a:pt x="250278" y="74942"/>
                </a:lnTo>
                <a:lnTo>
                  <a:pt x="266414" y="74942"/>
                </a:lnTo>
                <a:lnTo>
                  <a:pt x="266153" y="71094"/>
                </a:lnTo>
                <a:lnTo>
                  <a:pt x="265226" y="66725"/>
                </a:lnTo>
                <a:lnTo>
                  <a:pt x="264172" y="60363"/>
                </a:lnTo>
                <a:lnTo>
                  <a:pt x="262064" y="54800"/>
                </a:lnTo>
                <a:lnTo>
                  <a:pt x="256869" y="46926"/>
                </a:lnTo>
                <a:close/>
              </a:path>
              <a:path w="751204" h="170180">
                <a:moveTo>
                  <a:pt x="310946" y="35179"/>
                </a:moveTo>
                <a:lnTo>
                  <a:pt x="295833" y="35179"/>
                </a:lnTo>
                <a:lnTo>
                  <a:pt x="295833" y="129832"/>
                </a:lnTo>
                <a:lnTo>
                  <a:pt x="311734" y="129832"/>
                </a:lnTo>
                <a:lnTo>
                  <a:pt x="311734" y="74066"/>
                </a:lnTo>
                <a:lnTo>
                  <a:pt x="312140" y="69303"/>
                </a:lnTo>
                <a:lnTo>
                  <a:pt x="329291" y="48615"/>
                </a:lnTo>
                <a:lnTo>
                  <a:pt x="310946" y="48615"/>
                </a:lnTo>
                <a:lnTo>
                  <a:pt x="310946" y="35179"/>
                </a:lnTo>
                <a:close/>
              </a:path>
              <a:path w="751204" h="170180">
                <a:moveTo>
                  <a:pt x="369234" y="47371"/>
                </a:moveTo>
                <a:lnTo>
                  <a:pt x="346290" y="47371"/>
                </a:lnTo>
                <a:lnTo>
                  <a:pt x="351421" y="50317"/>
                </a:lnTo>
                <a:lnTo>
                  <a:pt x="355955" y="59753"/>
                </a:lnTo>
                <a:lnTo>
                  <a:pt x="356806" y="64401"/>
                </a:lnTo>
                <a:lnTo>
                  <a:pt x="356806" y="129832"/>
                </a:lnTo>
                <a:lnTo>
                  <a:pt x="372986" y="129832"/>
                </a:lnTo>
                <a:lnTo>
                  <a:pt x="372959" y="59423"/>
                </a:lnTo>
                <a:lnTo>
                  <a:pt x="371690" y="52235"/>
                </a:lnTo>
                <a:lnTo>
                  <a:pt x="369234" y="47371"/>
                </a:lnTo>
                <a:close/>
              </a:path>
              <a:path w="751204" h="170180">
                <a:moveTo>
                  <a:pt x="341871" y="33058"/>
                </a:moveTo>
                <a:lnTo>
                  <a:pt x="335749" y="33058"/>
                </a:lnTo>
                <a:lnTo>
                  <a:pt x="330174" y="34264"/>
                </a:lnTo>
                <a:lnTo>
                  <a:pt x="320167" y="39090"/>
                </a:lnTo>
                <a:lnTo>
                  <a:pt x="315417" y="43078"/>
                </a:lnTo>
                <a:lnTo>
                  <a:pt x="310946" y="48615"/>
                </a:lnTo>
                <a:lnTo>
                  <a:pt x="329291" y="48615"/>
                </a:lnTo>
                <a:lnTo>
                  <a:pt x="332003" y="47752"/>
                </a:lnTo>
                <a:lnTo>
                  <a:pt x="335102" y="47371"/>
                </a:lnTo>
                <a:lnTo>
                  <a:pt x="369234" y="47371"/>
                </a:lnTo>
                <a:lnTo>
                  <a:pt x="369100" y="47104"/>
                </a:lnTo>
                <a:lnTo>
                  <a:pt x="364742" y="40960"/>
                </a:lnTo>
                <a:lnTo>
                  <a:pt x="358752" y="36571"/>
                </a:lnTo>
                <a:lnTo>
                  <a:pt x="351129" y="33936"/>
                </a:lnTo>
                <a:lnTo>
                  <a:pt x="341871" y="33058"/>
                </a:lnTo>
                <a:close/>
              </a:path>
              <a:path w="751204" h="170180">
                <a:moveTo>
                  <a:pt x="414997" y="100139"/>
                </a:moveTo>
                <a:lnTo>
                  <a:pt x="399707" y="100139"/>
                </a:lnTo>
                <a:lnTo>
                  <a:pt x="400538" y="106923"/>
                </a:lnTo>
                <a:lnTo>
                  <a:pt x="429618" y="132853"/>
                </a:lnTo>
                <a:lnTo>
                  <a:pt x="439534" y="133451"/>
                </a:lnTo>
                <a:lnTo>
                  <a:pt x="448825" y="132877"/>
                </a:lnTo>
                <a:lnTo>
                  <a:pt x="456850" y="131156"/>
                </a:lnTo>
                <a:lnTo>
                  <a:pt x="463608" y="128286"/>
                </a:lnTo>
                <a:lnTo>
                  <a:pt x="469099" y="124269"/>
                </a:lnTo>
                <a:lnTo>
                  <a:pt x="473578" y="120027"/>
                </a:lnTo>
                <a:lnTo>
                  <a:pt x="430250" y="120027"/>
                </a:lnTo>
                <a:lnTo>
                  <a:pt x="423151" y="117462"/>
                </a:lnTo>
                <a:lnTo>
                  <a:pt x="416826" y="109499"/>
                </a:lnTo>
                <a:lnTo>
                  <a:pt x="415480" y="105435"/>
                </a:lnTo>
                <a:lnTo>
                  <a:pt x="414997" y="100139"/>
                </a:lnTo>
                <a:close/>
              </a:path>
              <a:path w="751204" h="170180">
                <a:moveTo>
                  <a:pt x="438543" y="32702"/>
                </a:moveTo>
                <a:lnTo>
                  <a:pt x="402361" y="53797"/>
                </a:lnTo>
                <a:lnTo>
                  <a:pt x="402361" y="70358"/>
                </a:lnTo>
                <a:lnTo>
                  <a:pt x="405828" y="76301"/>
                </a:lnTo>
                <a:lnTo>
                  <a:pt x="412875" y="80670"/>
                </a:lnTo>
                <a:lnTo>
                  <a:pt x="416674" y="83083"/>
                </a:lnTo>
                <a:lnTo>
                  <a:pt x="422719" y="85318"/>
                </a:lnTo>
                <a:lnTo>
                  <a:pt x="450646" y="92214"/>
                </a:lnTo>
                <a:lnTo>
                  <a:pt x="455256" y="93713"/>
                </a:lnTo>
                <a:lnTo>
                  <a:pt x="457593" y="95008"/>
                </a:lnTo>
                <a:lnTo>
                  <a:pt x="461251" y="97129"/>
                </a:lnTo>
                <a:lnTo>
                  <a:pt x="463027" y="100139"/>
                </a:lnTo>
                <a:lnTo>
                  <a:pt x="463080" y="109651"/>
                </a:lnTo>
                <a:lnTo>
                  <a:pt x="460794" y="113614"/>
                </a:lnTo>
                <a:lnTo>
                  <a:pt x="451650" y="118745"/>
                </a:lnTo>
                <a:lnTo>
                  <a:pt x="446354" y="120027"/>
                </a:lnTo>
                <a:lnTo>
                  <a:pt x="473578" y="120027"/>
                </a:lnTo>
                <a:lnTo>
                  <a:pt x="475576" y="118135"/>
                </a:lnTo>
                <a:lnTo>
                  <a:pt x="478815" y="110858"/>
                </a:lnTo>
                <a:lnTo>
                  <a:pt x="478815" y="93713"/>
                </a:lnTo>
                <a:lnTo>
                  <a:pt x="475716" y="87325"/>
                </a:lnTo>
                <a:lnTo>
                  <a:pt x="465569" y="80670"/>
                </a:lnTo>
                <a:lnTo>
                  <a:pt x="457758" y="77978"/>
                </a:lnTo>
                <a:lnTo>
                  <a:pt x="430720" y="71526"/>
                </a:lnTo>
                <a:lnTo>
                  <a:pt x="427177" y="70243"/>
                </a:lnTo>
                <a:lnTo>
                  <a:pt x="424776" y="68770"/>
                </a:lnTo>
                <a:lnTo>
                  <a:pt x="420611" y="66306"/>
                </a:lnTo>
                <a:lnTo>
                  <a:pt x="418541" y="63017"/>
                </a:lnTo>
                <a:lnTo>
                  <a:pt x="418541" y="55156"/>
                </a:lnTo>
                <a:lnTo>
                  <a:pt x="420116" y="52120"/>
                </a:lnTo>
                <a:lnTo>
                  <a:pt x="426453" y="47548"/>
                </a:lnTo>
                <a:lnTo>
                  <a:pt x="431114" y="46405"/>
                </a:lnTo>
                <a:lnTo>
                  <a:pt x="470669" y="46405"/>
                </a:lnTo>
                <a:lnTo>
                  <a:pt x="469798" y="45250"/>
                </a:lnTo>
                <a:lnTo>
                  <a:pt x="464252" y="39764"/>
                </a:lnTo>
                <a:lnTo>
                  <a:pt x="457195" y="35842"/>
                </a:lnTo>
                <a:lnTo>
                  <a:pt x="448626" y="33487"/>
                </a:lnTo>
                <a:lnTo>
                  <a:pt x="438543" y="32702"/>
                </a:lnTo>
                <a:close/>
              </a:path>
              <a:path w="751204" h="170180">
                <a:moveTo>
                  <a:pt x="470669" y="46405"/>
                </a:moveTo>
                <a:lnTo>
                  <a:pt x="446493" y="46405"/>
                </a:lnTo>
                <a:lnTo>
                  <a:pt x="452970" y="48488"/>
                </a:lnTo>
                <a:lnTo>
                  <a:pt x="456717" y="52641"/>
                </a:lnTo>
                <a:lnTo>
                  <a:pt x="459003" y="55575"/>
                </a:lnTo>
                <a:lnTo>
                  <a:pt x="460298" y="58826"/>
                </a:lnTo>
                <a:lnTo>
                  <a:pt x="460603" y="62395"/>
                </a:lnTo>
                <a:lnTo>
                  <a:pt x="475627" y="62395"/>
                </a:lnTo>
                <a:lnTo>
                  <a:pt x="475742" y="56273"/>
                </a:lnTo>
                <a:lnTo>
                  <a:pt x="473798" y="50558"/>
                </a:lnTo>
                <a:lnTo>
                  <a:pt x="470669" y="46405"/>
                </a:lnTo>
                <a:close/>
              </a:path>
              <a:path w="751204" h="170180">
                <a:moveTo>
                  <a:pt x="524357" y="48171"/>
                </a:moveTo>
                <a:lnTo>
                  <a:pt x="508279" y="48171"/>
                </a:lnTo>
                <a:lnTo>
                  <a:pt x="508357" y="117195"/>
                </a:lnTo>
                <a:lnTo>
                  <a:pt x="509600" y="121831"/>
                </a:lnTo>
                <a:lnTo>
                  <a:pt x="514908" y="129438"/>
                </a:lnTo>
                <a:lnTo>
                  <a:pt x="519938" y="131330"/>
                </a:lnTo>
                <a:lnTo>
                  <a:pt x="529666" y="131330"/>
                </a:lnTo>
                <a:lnTo>
                  <a:pt x="531799" y="131216"/>
                </a:lnTo>
                <a:lnTo>
                  <a:pt x="535749" y="130746"/>
                </a:lnTo>
                <a:lnTo>
                  <a:pt x="537641" y="130365"/>
                </a:lnTo>
                <a:lnTo>
                  <a:pt x="539470" y="129832"/>
                </a:lnTo>
                <a:lnTo>
                  <a:pt x="539470" y="117551"/>
                </a:lnTo>
                <a:lnTo>
                  <a:pt x="531025" y="117551"/>
                </a:lnTo>
                <a:lnTo>
                  <a:pt x="528955" y="117221"/>
                </a:lnTo>
                <a:lnTo>
                  <a:pt x="527723" y="116573"/>
                </a:lnTo>
                <a:lnTo>
                  <a:pt x="525475" y="115455"/>
                </a:lnTo>
                <a:lnTo>
                  <a:pt x="524357" y="113245"/>
                </a:lnTo>
                <a:lnTo>
                  <a:pt x="524357" y="48171"/>
                </a:lnTo>
                <a:close/>
              </a:path>
              <a:path w="751204" h="170180">
                <a:moveTo>
                  <a:pt x="539470" y="117195"/>
                </a:moveTo>
                <a:lnTo>
                  <a:pt x="538289" y="117348"/>
                </a:lnTo>
                <a:lnTo>
                  <a:pt x="537260" y="117449"/>
                </a:lnTo>
                <a:lnTo>
                  <a:pt x="534670" y="117551"/>
                </a:lnTo>
                <a:lnTo>
                  <a:pt x="539470" y="117551"/>
                </a:lnTo>
                <a:lnTo>
                  <a:pt x="539470" y="117195"/>
                </a:lnTo>
                <a:close/>
              </a:path>
              <a:path w="751204" h="170180">
                <a:moveTo>
                  <a:pt x="539470" y="35179"/>
                </a:moveTo>
                <a:lnTo>
                  <a:pt x="495465" y="35179"/>
                </a:lnTo>
                <a:lnTo>
                  <a:pt x="495465" y="48171"/>
                </a:lnTo>
                <a:lnTo>
                  <a:pt x="539470" y="48171"/>
                </a:lnTo>
                <a:lnTo>
                  <a:pt x="539470" y="35179"/>
                </a:lnTo>
                <a:close/>
              </a:path>
              <a:path w="751204" h="170180">
                <a:moveTo>
                  <a:pt x="524357" y="8750"/>
                </a:moveTo>
                <a:lnTo>
                  <a:pt x="508279" y="8750"/>
                </a:lnTo>
                <a:lnTo>
                  <a:pt x="508279" y="35179"/>
                </a:lnTo>
                <a:lnTo>
                  <a:pt x="524357" y="35179"/>
                </a:lnTo>
                <a:lnTo>
                  <a:pt x="524357" y="8750"/>
                </a:lnTo>
                <a:close/>
              </a:path>
              <a:path w="751204" h="170180">
                <a:moveTo>
                  <a:pt x="637060" y="46316"/>
                </a:moveTo>
                <a:lnTo>
                  <a:pt x="608418" y="46316"/>
                </a:lnTo>
                <a:lnTo>
                  <a:pt x="613930" y="47536"/>
                </a:lnTo>
                <a:lnTo>
                  <a:pt x="621626" y="52451"/>
                </a:lnTo>
                <a:lnTo>
                  <a:pt x="623557" y="56400"/>
                </a:lnTo>
                <a:lnTo>
                  <a:pt x="623557" y="64503"/>
                </a:lnTo>
                <a:lnTo>
                  <a:pt x="623201" y="66535"/>
                </a:lnTo>
                <a:lnTo>
                  <a:pt x="621258" y="70548"/>
                </a:lnTo>
                <a:lnTo>
                  <a:pt x="618820" y="72085"/>
                </a:lnTo>
                <a:lnTo>
                  <a:pt x="580898" y="76847"/>
                </a:lnTo>
                <a:lnTo>
                  <a:pt x="573709" y="79819"/>
                </a:lnTo>
                <a:lnTo>
                  <a:pt x="562749" y="89471"/>
                </a:lnTo>
                <a:lnTo>
                  <a:pt x="560019" y="96266"/>
                </a:lnTo>
                <a:lnTo>
                  <a:pt x="560019" y="113042"/>
                </a:lnTo>
                <a:lnTo>
                  <a:pt x="562800" y="119697"/>
                </a:lnTo>
                <a:lnTo>
                  <a:pt x="573938" y="130352"/>
                </a:lnTo>
                <a:lnTo>
                  <a:pt x="581101" y="133019"/>
                </a:lnTo>
                <a:lnTo>
                  <a:pt x="597192" y="133019"/>
                </a:lnTo>
                <a:lnTo>
                  <a:pt x="603885" y="131457"/>
                </a:lnTo>
                <a:lnTo>
                  <a:pt x="616013" y="125209"/>
                </a:lnTo>
                <a:lnTo>
                  <a:pt x="620674" y="121526"/>
                </a:lnTo>
                <a:lnTo>
                  <a:pt x="622225" y="119494"/>
                </a:lnTo>
                <a:lnTo>
                  <a:pt x="589000" y="119494"/>
                </a:lnTo>
                <a:lnTo>
                  <a:pt x="585025" y="118173"/>
                </a:lnTo>
                <a:lnTo>
                  <a:pt x="578307" y="112877"/>
                </a:lnTo>
                <a:lnTo>
                  <a:pt x="576630" y="109258"/>
                </a:lnTo>
                <a:lnTo>
                  <a:pt x="576630" y="98628"/>
                </a:lnTo>
                <a:lnTo>
                  <a:pt x="579094" y="94221"/>
                </a:lnTo>
                <a:lnTo>
                  <a:pt x="586917" y="89801"/>
                </a:lnTo>
                <a:lnTo>
                  <a:pt x="591248" y="88595"/>
                </a:lnTo>
                <a:lnTo>
                  <a:pt x="609561" y="86245"/>
                </a:lnTo>
                <a:lnTo>
                  <a:pt x="612559" y="85661"/>
                </a:lnTo>
                <a:lnTo>
                  <a:pt x="618680" y="83997"/>
                </a:lnTo>
                <a:lnTo>
                  <a:pt x="621169" y="82969"/>
                </a:lnTo>
                <a:lnTo>
                  <a:pt x="623112" y="81724"/>
                </a:lnTo>
                <a:lnTo>
                  <a:pt x="639025" y="81724"/>
                </a:lnTo>
                <a:lnTo>
                  <a:pt x="639025" y="50088"/>
                </a:lnTo>
                <a:lnTo>
                  <a:pt x="637060" y="46316"/>
                </a:lnTo>
                <a:close/>
              </a:path>
              <a:path w="751204" h="170180">
                <a:moveTo>
                  <a:pt x="639862" y="117284"/>
                </a:moveTo>
                <a:lnTo>
                  <a:pt x="623912" y="117284"/>
                </a:lnTo>
                <a:lnTo>
                  <a:pt x="624446" y="121056"/>
                </a:lnTo>
                <a:lnTo>
                  <a:pt x="625360" y="123977"/>
                </a:lnTo>
                <a:lnTo>
                  <a:pt x="629132" y="129921"/>
                </a:lnTo>
                <a:lnTo>
                  <a:pt x="633107" y="131864"/>
                </a:lnTo>
                <a:lnTo>
                  <a:pt x="640816" y="131864"/>
                </a:lnTo>
                <a:lnTo>
                  <a:pt x="642594" y="131775"/>
                </a:lnTo>
                <a:lnTo>
                  <a:pt x="645185" y="131419"/>
                </a:lnTo>
                <a:lnTo>
                  <a:pt x="647065" y="130987"/>
                </a:lnTo>
                <a:lnTo>
                  <a:pt x="649541" y="130276"/>
                </a:lnTo>
                <a:lnTo>
                  <a:pt x="649541" y="119049"/>
                </a:lnTo>
                <a:lnTo>
                  <a:pt x="642150" y="119049"/>
                </a:lnTo>
                <a:lnTo>
                  <a:pt x="640715" y="118554"/>
                </a:lnTo>
                <a:lnTo>
                  <a:pt x="639862" y="117284"/>
                </a:lnTo>
                <a:close/>
              </a:path>
              <a:path w="751204" h="170180">
                <a:moveTo>
                  <a:pt x="639025" y="81724"/>
                </a:moveTo>
                <a:lnTo>
                  <a:pt x="623112" y="81724"/>
                </a:lnTo>
                <a:lnTo>
                  <a:pt x="623112" y="104292"/>
                </a:lnTo>
                <a:lnTo>
                  <a:pt x="618693" y="111315"/>
                </a:lnTo>
                <a:lnTo>
                  <a:pt x="604621" y="118198"/>
                </a:lnTo>
                <a:lnTo>
                  <a:pt x="599198" y="119494"/>
                </a:lnTo>
                <a:lnTo>
                  <a:pt x="622225" y="119494"/>
                </a:lnTo>
                <a:lnTo>
                  <a:pt x="623912" y="117284"/>
                </a:lnTo>
                <a:lnTo>
                  <a:pt x="639862" y="117284"/>
                </a:lnTo>
                <a:lnTo>
                  <a:pt x="639368" y="116547"/>
                </a:lnTo>
                <a:lnTo>
                  <a:pt x="639124" y="115608"/>
                </a:lnTo>
                <a:lnTo>
                  <a:pt x="639025" y="81724"/>
                </a:lnTo>
                <a:close/>
              </a:path>
              <a:path w="751204" h="170180">
                <a:moveTo>
                  <a:pt x="649541" y="118516"/>
                </a:moveTo>
                <a:lnTo>
                  <a:pt x="648538" y="118694"/>
                </a:lnTo>
                <a:lnTo>
                  <a:pt x="647598" y="118833"/>
                </a:lnTo>
                <a:lnTo>
                  <a:pt x="645833" y="119011"/>
                </a:lnTo>
                <a:lnTo>
                  <a:pt x="645033" y="119049"/>
                </a:lnTo>
                <a:lnTo>
                  <a:pt x="649541" y="119049"/>
                </a:lnTo>
                <a:lnTo>
                  <a:pt x="649541" y="118516"/>
                </a:lnTo>
                <a:close/>
              </a:path>
              <a:path w="751204" h="170180">
                <a:moveTo>
                  <a:pt x="601599" y="32880"/>
                </a:moveTo>
                <a:lnTo>
                  <a:pt x="565833" y="56054"/>
                </a:lnTo>
                <a:lnTo>
                  <a:pt x="564959" y="64160"/>
                </a:lnTo>
                <a:lnTo>
                  <a:pt x="579805" y="64160"/>
                </a:lnTo>
                <a:lnTo>
                  <a:pt x="580402" y="59258"/>
                </a:lnTo>
                <a:lnTo>
                  <a:pt x="581660" y="55549"/>
                </a:lnTo>
                <a:lnTo>
                  <a:pt x="587070" y="48564"/>
                </a:lnTo>
                <a:lnTo>
                  <a:pt x="592950" y="46316"/>
                </a:lnTo>
                <a:lnTo>
                  <a:pt x="637060" y="46316"/>
                </a:lnTo>
                <a:lnTo>
                  <a:pt x="635584" y="43484"/>
                </a:lnTo>
                <a:lnTo>
                  <a:pt x="628700" y="39243"/>
                </a:lnTo>
                <a:lnTo>
                  <a:pt x="623099" y="36459"/>
                </a:lnTo>
                <a:lnTo>
                  <a:pt x="616716" y="34470"/>
                </a:lnTo>
                <a:lnTo>
                  <a:pt x="609550" y="33277"/>
                </a:lnTo>
                <a:lnTo>
                  <a:pt x="601599" y="32880"/>
                </a:lnTo>
                <a:close/>
              </a:path>
              <a:path w="751204" h="170180">
                <a:moveTo>
                  <a:pt x="686968" y="141592"/>
                </a:moveTo>
                <a:lnTo>
                  <a:pt x="670788" y="141592"/>
                </a:lnTo>
                <a:lnTo>
                  <a:pt x="671553" y="150596"/>
                </a:lnTo>
                <a:lnTo>
                  <a:pt x="708050" y="169875"/>
                </a:lnTo>
                <a:lnTo>
                  <a:pt x="720651" y="168670"/>
                </a:lnTo>
                <a:lnTo>
                  <a:pt x="731062" y="165055"/>
                </a:lnTo>
                <a:lnTo>
                  <a:pt x="739282" y="159030"/>
                </a:lnTo>
                <a:lnTo>
                  <a:pt x="740945" y="156705"/>
                </a:lnTo>
                <a:lnTo>
                  <a:pt x="700735" y="156705"/>
                </a:lnTo>
                <a:lnTo>
                  <a:pt x="695109" y="154927"/>
                </a:lnTo>
                <a:lnTo>
                  <a:pt x="691439" y="151307"/>
                </a:lnTo>
                <a:lnTo>
                  <a:pt x="689241" y="149098"/>
                </a:lnTo>
                <a:lnTo>
                  <a:pt x="687717" y="145834"/>
                </a:lnTo>
                <a:lnTo>
                  <a:pt x="686968" y="141592"/>
                </a:lnTo>
                <a:close/>
              </a:path>
              <a:path w="751204" h="170180">
                <a:moveTo>
                  <a:pt x="750595" y="116662"/>
                </a:moveTo>
                <a:lnTo>
                  <a:pt x="735304" y="116662"/>
                </a:lnTo>
                <a:lnTo>
                  <a:pt x="735211" y="125687"/>
                </a:lnTo>
                <a:lnTo>
                  <a:pt x="734668" y="133218"/>
                </a:lnTo>
                <a:lnTo>
                  <a:pt x="708406" y="156705"/>
                </a:lnTo>
                <a:lnTo>
                  <a:pt x="740945" y="156705"/>
                </a:lnTo>
                <a:lnTo>
                  <a:pt x="750481" y="125095"/>
                </a:lnTo>
                <a:lnTo>
                  <a:pt x="750595" y="116662"/>
                </a:lnTo>
                <a:close/>
              </a:path>
              <a:path w="751204" h="170180">
                <a:moveTo>
                  <a:pt x="714794" y="33502"/>
                </a:moveTo>
                <a:lnTo>
                  <a:pt x="707402" y="33502"/>
                </a:lnTo>
                <a:lnTo>
                  <a:pt x="699513" y="34336"/>
                </a:lnTo>
                <a:lnTo>
                  <a:pt x="670763" y="62793"/>
                </a:lnTo>
                <a:lnTo>
                  <a:pt x="667867" y="83959"/>
                </a:lnTo>
                <a:lnTo>
                  <a:pt x="668586" y="95666"/>
                </a:lnTo>
                <a:lnTo>
                  <a:pt x="691808" y="128255"/>
                </a:lnTo>
                <a:lnTo>
                  <a:pt x="706170" y="130987"/>
                </a:lnTo>
                <a:lnTo>
                  <a:pt x="713498" y="130987"/>
                </a:lnTo>
                <a:lnTo>
                  <a:pt x="719404" y="129806"/>
                </a:lnTo>
                <a:lnTo>
                  <a:pt x="728319" y="125095"/>
                </a:lnTo>
                <a:lnTo>
                  <a:pt x="732142" y="121500"/>
                </a:lnTo>
                <a:lnTo>
                  <a:pt x="734433" y="117995"/>
                </a:lnTo>
                <a:lnTo>
                  <a:pt x="700786" y="117995"/>
                </a:lnTo>
                <a:lnTo>
                  <a:pt x="694994" y="115201"/>
                </a:lnTo>
                <a:lnTo>
                  <a:pt x="686371" y="104063"/>
                </a:lnTo>
                <a:lnTo>
                  <a:pt x="684225" y="95948"/>
                </a:lnTo>
                <a:lnTo>
                  <a:pt x="684225" y="76212"/>
                </a:lnTo>
                <a:lnTo>
                  <a:pt x="710336" y="47548"/>
                </a:lnTo>
                <a:lnTo>
                  <a:pt x="735576" y="47548"/>
                </a:lnTo>
                <a:lnTo>
                  <a:pt x="732815" y="44043"/>
                </a:lnTo>
                <a:lnTo>
                  <a:pt x="729767" y="41046"/>
                </a:lnTo>
                <a:lnTo>
                  <a:pt x="726770" y="38976"/>
                </a:lnTo>
                <a:lnTo>
                  <a:pt x="721245" y="35331"/>
                </a:lnTo>
                <a:lnTo>
                  <a:pt x="714794" y="33502"/>
                </a:lnTo>
                <a:close/>
              </a:path>
              <a:path w="751204" h="170180">
                <a:moveTo>
                  <a:pt x="735576" y="47548"/>
                </a:moveTo>
                <a:lnTo>
                  <a:pt x="717778" y="47548"/>
                </a:lnTo>
                <a:lnTo>
                  <a:pt x="723912" y="50380"/>
                </a:lnTo>
                <a:lnTo>
                  <a:pt x="728713" y="56032"/>
                </a:lnTo>
                <a:lnTo>
                  <a:pt x="731871" y="60847"/>
                </a:lnTo>
                <a:lnTo>
                  <a:pt x="734125" y="66797"/>
                </a:lnTo>
                <a:lnTo>
                  <a:pt x="735476" y="73882"/>
                </a:lnTo>
                <a:lnTo>
                  <a:pt x="735926" y="82105"/>
                </a:lnTo>
                <a:lnTo>
                  <a:pt x="735926" y="89890"/>
                </a:lnTo>
                <a:lnTo>
                  <a:pt x="708050" y="117995"/>
                </a:lnTo>
                <a:lnTo>
                  <a:pt x="734433" y="117995"/>
                </a:lnTo>
                <a:lnTo>
                  <a:pt x="735304" y="116662"/>
                </a:lnTo>
                <a:lnTo>
                  <a:pt x="750595" y="116662"/>
                </a:lnTo>
                <a:lnTo>
                  <a:pt x="750595" y="47993"/>
                </a:lnTo>
                <a:lnTo>
                  <a:pt x="735926" y="47993"/>
                </a:lnTo>
                <a:lnTo>
                  <a:pt x="735576" y="47548"/>
                </a:lnTo>
                <a:close/>
              </a:path>
              <a:path w="751204" h="170180">
                <a:moveTo>
                  <a:pt x="750595" y="36055"/>
                </a:moveTo>
                <a:lnTo>
                  <a:pt x="735926" y="36055"/>
                </a:lnTo>
                <a:lnTo>
                  <a:pt x="735926" y="47993"/>
                </a:lnTo>
                <a:lnTo>
                  <a:pt x="750595" y="47993"/>
                </a:lnTo>
                <a:lnTo>
                  <a:pt x="750595" y="36055"/>
                </a:lnTo>
                <a:close/>
              </a:path>
            </a:pathLst>
          </a:custGeom>
          <a:solidFill>
            <a:srgbClr val="A290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38081" y="1443135"/>
            <a:ext cx="752475" cy="133985"/>
          </a:xfrm>
          <a:custGeom>
            <a:avLst/>
            <a:gdLst/>
            <a:ahLst/>
            <a:cxnLst/>
            <a:rect l="l" t="t" r="r" b="b"/>
            <a:pathLst>
              <a:path w="752475" h="133984">
                <a:moveTo>
                  <a:pt x="25196" y="444"/>
                </a:moveTo>
                <a:lnTo>
                  <a:pt x="0" y="444"/>
                </a:lnTo>
                <a:lnTo>
                  <a:pt x="0" y="130276"/>
                </a:lnTo>
                <a:lnTo>
                  <a:pt x="16789" y="130276"/>
                </a:lnTo>
                <a:lnTo>
                  <a:pt x="16700" y="45796"/>
                </a:lnTo>
                <a:lnTo>
                  <a:pt x="16344" y="32778"/>
                </a:lnTo>
                <a:lnTo>
                  <a:pt x="16256" y="20777"/>
                </a:lnTo>
                <a:lnTo>
                  <a:pt x="32113" y="20777"/>
                </a:lnTo>
                <a:lnTo>
                  <a:pt x="25196" y="444"/>
                </a:lnTo>
                <a:close/>
              </a:path>
              <a:path w="752475" h="133984">
                <a:moveTo>
                  <a:pt x="32113" y="20777"/>
                </a:moveTo>
                <a:lnTo>
                  <a:pt x="16256" y="20777"/>
                </a:lnTo>
                <a:lnTo>
                  <a:pt x="53682" y="130276"/>
                </a:lnTo>
                <a:lnTo>
                  <a:pt x="71107" y="130276"/>
                </a:lnTo>
                <a:lnTo>
                  <a:pt x="77900" y="110210"/>
                </a:lnTo>
                <a:lnTo>
                  <a:pt x="62534" y="110210"/>
                </a:lnTo>
                <a:lnTo>
                  <a:pt x="32113" y="20777"/>
                </a:lnTo>
                <a:close/>
              </a:path>
              <a:path w="752475" h="133984">
                <a:moveTo>
                  <a:pt x="124612" y="20777"/>
                </a:moveTo>
                <a:lnTo>
                  <a:pt x="108178" y="20777"/>
                </a:lnTo>
                <a:lnTo>
                  <a:pt x="108115" y="34353"/>
                </a:lnTo>
                <a:lnTo>
                  <a:pt x="107901" y="45796"/>
                </a:lnTo>
                <a:lnTo>
                  <a:pt x="107823" y="130276"/>
                </a:lnTo>
                <a:lnTo>
                  <a:pt x="124612" y="130276"/>
                </a:lnTo>
                <a:lnTo>
                  <a:pt x="124612" y="20777"/>
                </a:lnTo>
                <a:close/>
              </a:path>
              <a:path w="752475" h="133984">
                <a:moveTo>
                  <a:pt x="124612" y="444"/>
                </a:moveTo>
                <a:lnTo>
                  <a:pt x="99593" y="444"/>
                </a:lnTo>
                <a:lnTo>
                  <a:pt x="62534" y="110210"/>
                </a:lnTo>
                <a:lnTo>
                  <a:pt x="77900" y="110210"/>
                </a:lnTo>
                <a:lnTo>
                  <a:pt x="108178" y="20777"/>
                </a:lnTo>
                <a:lnTo>
                  <a:pt x="124612" y="20777"/>
                </a:lnTo>
                <a:lnTo>
                  <a:pt x="124612" y="444"/>
                </a:lnTo>
                <a:close/>
              </a:path>
              <a:path w="752475" h="133984">
                <a:moveTo>
                  <a:pt x="174320" y="36067"/>
                </a:moveTo>
                <a:lnTo>
                  <a:pt x="158153" y="36067"/>
                </a:lnTo>
                <a:lnTo>
                  <a:pt x="158153" y="130276"/>
                </a:lnTo>
                <a:lnTo>
                  <a:pt x="174320" y="130276"/>
                </a:lnTo>
                <a:lnTo>
                  <a:pt x="174320" y="36067"/>
                </a:lnTo>
                <a:close/>
              </a:path>
              <a:path w="752475" h="133984">
                <a:moveTo>
                  <a:pt x="174320" y="444"/>
                </a:moveTo>
                <a:lnTo>
                  <a:pt x="158153" y="444"/>
                </a:lnTo>
                <a:lnTo>
                  <a:pt x="158153" y="18478"/>
                </a:lnTo>
                <a:lnTo>
                  <a:pt x="174320" y="18478"/>
                </a:lnTo>
                <a:lnTo>
                  <a:pt x="174320" y="444"/>
                </a:lnTo>
                <a:close/>
              </a:path>
              <a:path w="752475" h="133984">
                <a:moveTo>
                  <a:pt x="226682" y="48615"/>
                </a:moveTo>
                <a:lnTo>
                  <a:pt x="210591" y="48615"/>
                </a:lnTo>
                <a:lnTo>
                  <a:pt x="210669" y="117640"/>
                </a:lnTo>
                <a:lnTo>
                  <a:pt x="211912" y="122275"/>
                </a:lnTo>
                <a:lnTo>
                  <a:pt x="217220" y="129882"/>
                </a:lnTo>
                <a:lnTo>
                  <a:pt x="222262" y="131775"/>
                </a:lnTo>
                <a:lnTo>
                  <a:pt x="231978" y="131775"/>
                </a:lnTo>
                <a:lnTo>
                  <a:pt x="234111" y="131660"/>
                </a:lnTo>
                <a:lnTo>
                  <a:pt x="238061" y="131190"/>
                </a:lnTo>
                <a:lnTo>
                  <a:pt x="239966" y="130809"/>
                </a:lnTo>
                <a:lnTo>
                  <a:pt x="241795" y="130276"/>
                </a:lnTo>
                <a:lnTo>
                  <a:pt x="241795" y="117995"/>
                </a:lnTo>
                <a:lnTo>
                  <a:pt x="233337" y="117995"/>
                </a:lnTo>
                <a:lnTo>
                  <a:pt x="231267" y="117665"/>
                </a:lnTo>
                <a:lnTo>
                  <a:pt x="230035" y="117017"/>
                </a:lnTo>
                <a:lnTo>
                  <a:pt x="227799" y="115900"/>
                </a:lnTo>
                <a:lnTo>
                  <a:pt x="226682" y="113690"/>
                </a:lnTo>
                <a:lnTo>
                  <a:pt x="226682" y="48615"/>
                </a:lnTo>
                <a:close/>
              </a:path>
              <a:path w="752475" h="133984">
                <a:moveTo>
                  <a:pt x="241795" y="117640"/>
                </a:moveTo>
                <a:lnTo>
                  <a:pt x="240614" y="117792"/>
                </a:lnTo>
                <a:lnTo>
                  <a:pt x="239585" y="117894"/>
                </a:lnTo>
                <a:lnTo>
                  <a:pt x="236982" y="117995"/>
                </a:lnTo>
                <a:lnTo>
                  <a:pt x="241795" y="117995"/>
                </a:lnTo>
                <a:lnTo>
                  <a:pt x="241795" y="117640"/>
                </a:lnTo>
                <a:close/>
              </a:path>
              <a:path w="752475" h="133984">
                <a:moveTo>
                  <a:pt x="241795" y="35623"/>
                </a:moveTo>
                <a:lnTo>
                  <a:pt x="197777" y="35623"/>
                </a:lnTo>
                <a:lnTo>
                  <a:pt x="197777" y="48615"/>
                </a:lnTo>
                <a:lnTo>
                  <a:pt x="241795" y="48615"/>
                </a:lnTo>
                <a:lnTo>
                  <a:pt x="241795" y="35623"/>
                </a:lnTo>
                <a:close/>
              </a:path>
              <a:path w="752475" h="133984">
                <a:moveTo>
                  <a:pt x="226682" y="9194"/>
                </a:moveTo>
                <a:lnTo>
                  <a:pt x="210591" y="9194"/>
                </a:lnTo>
                <a:lnTo>
                  <a:pt x="210591" y="35623"/>
                </a:lnTo>
                <a:lnTo>
                  <a:pt x="226682" y="35623"/>
                </a:lnTo>
                <a:lnTo>
                  <a:pt x="226682" y="9194"/>
                </a:lnTo>
                <a:close/>
              </a:path>
              <a:path w="752475" h="133984">
                <a:moveTo>
                  <a:pt x="286016" y="48615"/>
                </a:moveTo>
                <a:lnTo>
                  <a:pt x="269925" y="48615"/>
                </a:lnTo>
                <a:lnTo>
                  <a:pt x="270004" y="117640"/>
                </a:lnTo>
                <a:lnTo>
                  <a:pt x="271259" y="122275"/>
                </a:lnTo>
                <a:lnTo>
                  <a:pt x="276555" y="129882"/>
                </a:lnTo>
                <a:lnTo>
                  <a:pt x="281597" y="131775"/>
                </a:lnTo>
                <a:lnTo>
                  <a:pt x="291312" y="131775"/>
                </a:lnTo>
                <a:lnTo>
                  <a:pt x="293458" y="131660"/>
                </a:lnTo>
                <a:lnTo>
                  <a:pt x="297395" y="131190"/>
                </a:lnTo>
                <a:lnTo>
                  <a:pt x="299300" y="130809"/>
                </a:lnTo>
                <a:lnTo>
                  <a:pt x="301129" y="130276"/>
                </a:lnTo>
                <a:lnTo>
                  <a:pt x="301129" y="117995"/>
                </a:lnTo>
                <a:lnTo>
                  <a:pt x="292671" y="117995"/>
                </a:lnTo>
                <a:lnTo>
                  <a:pt x="290614" y="117665"/>
                </a:lnTo>
                <a:lnTo>
                  <a:pt x="289369" y="117017"/>
                </a:lnTo>
                <a:lnTo>
                  <a:pt x="287134" y="115900"/>
                </a:lnTo>
                <a:lnTo>
                  <a:pt x="286016" y="113690"/>
                </a:lnTo>
                <a:lnTo>
                  <a:pt x="286016" y="48615"/>
                </a:lnTo>
                <a:close/>
              </a:path>
              <a:path w="752475" h="133984">
                <a:moveTo>
                  <a:pt x="301129" y="117640"/>
                </a:moveTo>
                <a:lnTo>
                  <a:pt x="299948" y="117792"/>
                </a:lnTo>
                <a:lnTo>
                  <a:pt x="298919" y="117894"/>
                </a:lnTo>
                <a:lnTo>
                  <a:pt x="296329" y="117995"/>
                </a:lnTo>
                <a:lnTo>
                  <a:pt x="301129" y="117995"/>
                </a:lnTo>
                <a:lnTo>
                  <a:pt x="301129" y="117640"/>
                </a:lnTo>
                <a:close/>
              </a:path>
              <a:path w="752475" h="133984">
                <a:moveTo>
                  <a:pt x="301129" y="35623"/>
                </a:moveTo>
                <a:lnTo>
                  <a:pt x="257111" y="35623"/>
                </a:lnTo>
                <a:lnTo>
                  <a:pt x="257111" y="48615"/>
                </a:lnTo>
                <a:lnTo>
                  <a:pt x="301129" y="48615"/>
                </a:lnTo>
                <a:lnTo>
                  <a:pt x="301129" y="35623"/>
                </a:lnTo>
                <a:close/>
              </a:path>
              <a:path w="752475" h="133984">
                <a:moveTo>
                  <a:pt x="286016" y="9194"/>
                </a:moveTo>
                <a:lnTo>
                  <a:pt x="269925" y="9194"/>
                </a:lnTo>
                <a:lnTo>
                  <a:pt x="269925" y="35623"/>
                </a:lnTo>
                <a:lnTo>
                  <a:pt x="286016" y="35623"/>
                </a:lnTo>
                <a:lnTo>
                  <a:pt x="286016" y="9194"/>
                </a:lnTo>
                <a:close/>
              </a:path>
              <a:path w="752475" h="133984">
                <a:moveTo>
                  <a:pt x="333463" y="35623"/>
                </a:moveTo>
                <a:lnTo>
                  <a:pt x="316052" y="35623"/>
                </a:lnTo>
                <a:lnTo>
                  <a:pt x="343369" y="130276"/>
                </a:lnTo>
                <a:lnTo>
                  <a:pt x="359892" y="130276"/>
                </a:lnTo>
                <a:lnTo>
                  <a:pt x="364998" y="110210"/>
                </a:lnTo>
                <a:lnTo>
                  <a:pt x="351675" y="110210"/>
                </a:lnTo>
                <a:lnTo>
                  <a:pt x="333463" y="35623"/>
                </a:lnTo>
                <a:close/>
              </a:path>
              <a:path w="752475" h="133984">
                <a:moveTo>
                  <a:pt x="393349" y="57010"/>
                </a:moveTo>
                <a:lnTo>
                  <a:pt x="378536" y="57010"/>
                </a:lnTo>
                <a:lnTo>
                  <a:pt x="397802" y="130276"/>
                </a:lnTo>
                <a:lnTo>
                  <a:pt x="414337" y="130276"/>
                </a:lnTo>
                <a:lnTo>
                  <a:pt x="420292" y="109766"/>
                </a:lnTo>
                <a:lnTo>
                  <a:pt x="406552" y="109766"/>
                </a:lnTo>
                <a:lnTo>
                  <a:pt x="393349" y="57010"/>
                </a:lnTo>
                <a:close/>
              </a:path>
              <a:path w="752475" h="133984">
                <a:moveTo>
                  <a:pt x="387997" y="35623"/>
                </a:moveTo>
                <a:lnTo>
                  <a:pt x="370141" y="35623"/>
                </a:lnTo>
                <a:lnTo>
                  <a:pt x="351675" y="110210"/>
                </a:lnTo>
                <a:lnTo>
                  <a:pt x="364998" y="110210"/>
                </a:lnTo>
                <a:lnTo>
                  <a:pt x="378536" y="57010"/>
                </a:lnTo>
                <a:lnTo>
                  <a:pt x="393349" y="57010"/>
                </a:lnTo>
                <a:lnTo>
                  <a:pt x="387997" y="35623"/>
                </a:lnTo>
                <a:close/>
              </a:path>
              <a:path w="752475" h="133984">
                <a:moveTo>
                  <a:pt x="441820" y="35623"/>
                </a:moveTo>
                <a:lnTo>
                  <a:pt x="425907" y="35623"/>
                </a:lnTo>
                <a:lnTo>
                  <a:pt x="406552" y="109766"/>
                </a:lnTo>
                <a:lnTo>
                  <a:pt x="420292" y="109766"/>
                </a:lnTo>
                <a:lnTo>
                  <a:pt x="441820" y="35623"/>
                </a:lnTo>
                <a:close/>
              </a:path>
              <a:path w="752475" h="133984">
                <a:moveTo>
                  <a:pt x="503720" y="32880"/>
                </a:moveTo>
                <a:lnTo>
                  <a:pt x="466164" y="54682"/>
                </a:lnTo>
                <a:lnTo>
                  <a:pt x="459397" y="84975"/>
                </a:lnTo>
                <a:lnTo>
                  <a:pt x="460111" y="95541"/>
                </a:lnTo>
                <a:lnTo>
                  <a:pt x="484211" y="130332"/>
                </a:lnTo>
                <a:lnTo>
                  <a:pt x="501611" y="133629"/>
                </a:lnTo>
                <a:lnTo>
                  <a:pt x="512477" y="132697"/>
                </a:lnTo>
                <a:lnTo>
                  <a:pt x="521817" y="129901"/>
                </a:lnTo>
                <a:lnTo>
                  <a:pt x="529633" y="125239"/>
                </a:lnTo>
                <a:lnTo>
                  <a:pt x="534740" y="119938"/>
                </a:lnTo>
                <a:lnTo>
                  <a:pt x="493610" y="119938"/>
                </a:lnTo>
                <a:lnTo>
                  <a:pt x="486676" y="116585"/>
                </a:lnTo>
                <a:lnTo>
                  <a:pt x="475754" y="84721"/>
                </a:lnTo>
                <a:lnTo>
                  <a:pt x="476164" y="77149"/>
                </a:lnTo>
                <a:lnTo>
                  <a:pt x="493661" y="46761"/>
                </a:lnTo>
                <a:lnTo>
                  <a:pt x="535792" y="46761"/>
                </a:lnTo>
                <a:lnTo>
                  <a:pt x="534428" y="45072"/>
                </a:lnTo>
                <a:lnTo>
                  <a:pt x="527807" y="39738"/>
                </a:lnTo>
                <a:lnTo>
                  <a:pt x="520479" y="35928"/>
                </a:lnTo>
                <a:lnTo>
                  <a:pt x="512449" y="33642"/>
                </a:lnTo>
                <a:lnTo>
                  <a:pt x="503720" y="32880"/>
                </a:lnTo>
                <a:close/>
              </a:path>
              <a:path w="752475" h="133984">
                <a:moveTo>
                  <a:pt x="535792" y="46761"/>
                </a:moveTo>
                <a:lnTo>
                  <a:pt x="503275" y="46761"/>
                </a:lnTo>
                <a:lnTo>
                  <a:pt x="510800" y="47577"/>
                </a:lnTo>
                <a:lnTo>
                  <a:pt x="517124" y="50026"/>
                </a:lnTo>
                <a:lnTo>
                  <a:pt x="522249" y="54106"/>
                </a:lnTo>
                <a:lnTo>
                  <a:pt x="526173" y="59816"/>
                </a:lnTo>
                <a:lnTo>
                  <a:pt x="528967" y="65354"/>
                </a:lnTo>
                <a:lnTo>
                  <a:pt x="530364" y="72529"/>
                </a:lnTo>
                <a:lnTo>
                  <a:pt x="530364" y="81356"/>
                </a:lnTo>
                <a:lnTo>
                  <a:pt x="513524" y="119938"/>
                </a:lnTo>
                <a:lnTo>
                  <a:pt x="534740" y="119938"/>
                </a:lnTo>
                <a:lnTo>
                  <a:pt x="546989" y="80911"/>
                </a:lnTo>
                <a:lnTo>
                  <a:pt x="546203" y="69798"/>
                </a:lnTo>
                <a:lnTo>
                  <a:pt x="543847" y="60120"/>
                </a:lnTo>
                <a:lnTo>
                  <a:pt x="539922" y="51877"/>
                </a:lnTo>
                <a:lnTo>
                  <a:pt x="535792" y="46761"/>
                </a:lnTo>
                <a:close/>
              </a:path>
              <a:path w="752475" h="133984">
                <a:moveTo>
                  <a:pt x="612063" y="32880"/>
                </a:moveTo>
                <a:lnTo>
                  <a:pt x="575927" y="54386"/>
                </a:lnTo>
                <a:lnTo>
                  <a:pt x="569112" y="85559"/>
                </a:lnTo>
                <a:lnTo>
                  <a:pt x="569802" y="95299"/>
                </a:lnTo>
                <a:lnTo>
                  <a:pt x="593086" y="129628"/>
                </a:lnTo>
                <a:lnTo>
                  <a:pt x="609765" y="133019"/>
                </a:lnTo>
                <a:lnTo>
                  <a:pt x="617661" y="132474"/>
                </a:lnTo>
                <a:lnTo>
                  <a:pt x="624816" y="130840"/>
                </a:lnTo>
                <a:lnTo>
                  <a:pt x="631230" y="128117"/>
                </a:lnTo>
                <a:lnTo>
                  <a:pt x="636905" y="124307"/>
                </a:lnTo>
                <a:lnTo>
                  <a:pt x="641709" y="119316"/>
                </a:lnTo>
                <a:lnTo>
                  <a:pt x="602399" y="119316"/>
                </a:lnTo>
                <a:lnTo>
                  <a:pt x="596099" y="116077"/>
                </a:lnTo>
                <a:lnTo>
                  <a:pt x="588086" y="103136"/>
                </a:lnTo>
                <a:lnTo>
                  <a:pt x="586114" y="95299"/>
                </a:lnTo>
                <a:lnTo>
                  <a:pt x="586079" y="76276"/>
                </a:lnTo>
                <a:lnTo>
                  <a:pt x="587502" y="68351"/>
                </a:lnTo>
                <a:lnTo>
                  <a:pt x="612063" y="47116"/>
                </a:lnTo>
                <a:lnTo>
                  <a:pt x="643704" y="47116"/>
                </a:lnTo>
                <a:lnTo>
                  <a:pt x="642611" y="45253"/>
                </a:lnTo>
                <a:lnTo>
                  <a:pt x="638098" y="40665"/>
                </a:lnTo>
                <a:lnTo>
                  <a:pt x="632707" y="37257"/>
                </a:lnTo>
                <a:lnTo>
                  <a:pt x="626571" y="34824"/>
                </a:lnTo>
                <a:lnTo>
                  <a:pt x="619691" y="33366"/>
                </a:lnTo>
                <a:lnTo>
                  <a:pt x="612063" y="32880"/>
                </a:lnTo>
                <a:close/>
              </a:path>
              <a:path w="752475" h="133984">
                <a:moveTo>
                  <a:pt x="650163" y="96786"/>
                </a:moveTo>
                <a:lnTo>
                  <a:pt x="634695" y="96786"/>
                </a:lnTo>
                <a:lnTo>
                  <a:pt x="633222" y="103771"/>
                </a:lnTo>
                <a:lnTo>
                  <a:pt x="630555" y="109270"/>
                </a:lnTo>
                <a:lnTo>
                  <a:pt x="622833" y="117309"/>
                </a:lnTo>
                <a:lnTo>
                  <a:pt x="617601" y="119316"/>
                </a:lnTo>
                <a:lnTo>
                  <a:pt x="641709" y="119316"/>
                </a:lnTo>
                <a:lnTo>
                  <a:pt x="645515" y="113076"/>
                </a:lnTo>
                <a:lnTo>
                  <a:pt x="648335" y="105564"/>
                </a:lnTo>
                <a:lnTo>
                  <a:pt x="650163" y="96786"/>
                </a:lnTo>
                <a:close/>
              </a:path>
              <a:path w="752475" h="133984">
                <a:moveTo>
                  <a:pt x="643704" y="47116"/>
                </a:moveTo>
                <a:lnTo>
                  <a:pt x="619493" y="47116"/>
                </a:lnTo>
                <a:lnTo>
                  <a:pt x="624878" y="49047"/>
                </a:lnTo>
                <a:lnTo>
                  <a:pt x="631596" y="56756"/>
                </a:lnTo>
                <a:lnTo>
                  <a:pt x="633755" y="61607"/>
                </a:lnTo>
                <a:lnTo>
                  <a:pt x="634695" y="67436"/>
                </a:lnTo>
                <a:lnTo>
                  <a:pt x="650163" y="67436"/>
                </a:lnTo>
                <a:lnTo>
                  <a:pt x="648644" y="58640"/>
                </a:lnTo>
                <a:lnTo>
                  <a:pt x="646126" y="51246"/>
                </a:lnTo>
                <a:lnTo>
                  <a:pt x="643704" y="47116"/>
                </a:lnTo>
                <a:close/>
              </a:path>
              <a:path w="752475" h="133984">
                <a:moveTo>
                  <a:pt x="691019" y="0"/>
                </a:moveTo>
                <a:lnTo>
                  <a:pt x="675119" y="0"/>
                </a:lnTo>
                <a:lnTo>
                  <a:pt x="675119" y="130276"/>
                </a:lnTo>
                <a:lnTo>
                  <a:pt x="691019" y="130276"/>
                </a:lnTo>
                <a:lnTo>
                  <a:pt x="691019" y="80073"/>
                </a:lnTo>
                <a:lnTo>
                  <a:pt x="691524" y="71377"/>
                </a:lnTo>
                <a:lnTo>
                  <a:pt x="708073" y="48437"/>
                </a:lnTo>
                <a:lnTo>
                  <a:pt x="691019" y="48437"/>
                </a:lnTo>
                <a:lnTo>
                  <a:pt x="691019" y="0"/>
                </a:lnTo>
                <a:close/>
              </a:path>
              <a:path w="752475" h="133984">
                <a:moveTo>
                  <a:pt x="748169" y="47548"/>
                </a:moveTo>
                <a:lnTo>
                  <a:pt x="724966" y="47548"/>
                </a:lnTo>
                <a:lnTo>
                  <a:pt x="730389" y="50152"/>
                </a:lnTo>
                <a:lnTo>
                  <a:pt x="733272" y="55333"/>
                </a:lnTo>
                <a:lnTo>
                  <a:pt x="735037" y="58572"/>
                </a:lnTo>
                <a:lnTo>
                  <a:pt x="735926" y="63665"/>
                </a:lnTo>
                <a:lnTo>
                  <a:pt x="735926" y="130276"/>
                </a:lnTo>
                <a:lnTo>
                  <a:pt x="752271" y="130276"/>
                </a:lnTo>
                <a:lnTo>
                  <a:pt x="752271" y="60248"/>
                </a:lnTo>
                <a:lnTo>
                  <a:pt x="750951" y="52971"/>
                </a:lnTo>
                <a:lnTo>
                  <a:pt x="748296" y="47726"/>
                </a:lnTo>
                <a:lnTo>
                  <a:pt x="748169" y="47548"/>
                </a:lnTo>
                <a:close/>
              </a:path>
              <a:path w="752475" h="133984">
                <a:moveTo>
                  <a:pt x="720369" y="33324"/>
                </a:moveTo>
                <a:lnTo>
                  <a:pt x="712711" y="33324"/>
                </a:lnTo>
                <a:lnTo>
                  <a:pt x="706310" y="35001"/>
                </a:lnTo>
                <a:lnTo>
                  <a:pt x="701192" y="38366"/>
                </a:lnTo>
                <a:lnTo>
                  <a:pt x="698182" y="40309"/>
                </a:lnTo>
                <a:lnTo>
                  <a:pt x="694791" y="43662"/>
                </a:lnTo>
                <a:lnTo>
                  <a:pt x="691019" y="48437"/>
                </a:lnTo>
                <a:lnTo>
                  <a:pt x="708073" y="48437"/>
                </a:lnTo>
                <a:lnTo>
                  <a:pt x="710412" y="47548"/>
                </a:lnTo>
                <a:lnTo>
                  <a:pt x="748169" y="47548"/>
                </a:lnTo>
                <a:lnTo>
                  <a:pt x="743800" y="41425"/>
                </a:lnTo>
                <a:lnTo>
                  <a:pt x="737647" y="36925"/>
                </a:lnTo>
                <a:lnTo>
                  <a:pt x="729837" y="34224"/>
                </a:lnTo>
                <a:lnTo>
                  <a:pt x="720369" y="33324"/>
                </a:lnTo>
                <a:close/>
              </a:path>
            </a:pathLst>
          </a:custGeom>
          <a:solidFill>
            <a:srgbClr val="A290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75828" y="1443579"/>
            <a:ext cx="990092" cy="169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81413" y="1443579"/>
            <a:ext cx="589915" cy="170180"/>
          </a:xfrm>
          <a:custGeom>
            <a:avLst/>
            <a:gdLst/>
            <a:ahLst/>
            <a:cxnLst/>
            <a:rect l="l" t="t" r="r" b="b"/>
            <a:pathLst>
              <a:path w="589915" h="170180">
                <a:moveTo>
                  <a:pt x="90055" y="0"/>
                </a:moveTo>
                <a:lnTo>
                  <a:pt x="0" y="0"/>
                </a:lnTo>
                <a:lnTo>
                  <a:pt x="0" y="129832"/>
                </a:lnTo>
                <a:lnTo>
                  <a:pt x="17589" y="129832"/>
                </a:lnTo>
                <a:lnTo>
                  <a:pt x="17589" y="70789"/>
                </a:lnTo>
                <a:lnTo>
                  <a:pt x="81305" y="70789"/>
                </a:lnTo>
                <a:lnTo>
                  <a:pt x="81305" y="55333"/>
                </a:lnTo>
                <a:lnTo>
                  <a:pt x="17589" y="55333"/>
                </a:lnTo>
                <a:lnTo>
                  <a:pt x="17589" y="15913"/>
                </a:lnTo>
                <a:lnTo>
                  <a:pt x="90055" y="15913"/>
                </a:lnTo>
                <a:lnTo>
                  <a:pt x="90055" y="0"/>
                </a:lnTo>
                <a:close/>
              </a:path>
              <a:path w="589915" h="170180">
                <a:moveTo>
                  <a:pt x="131368" y="35179"/>
                </a:moveTo>
                <a:lnTo>
                  <a:pt x="116255" y="35179"/>
                </a:lnTo>
                <a:lnTo>
                  <a:pt x="116255" y="129832"/>
                </a:lnTo>
                <a:lnTo>
                  <a:pt x="132168" y="129832"/>
                </a:lnTo>
                <a:lnTo>
                  <a:pt x="132168" y="68668"/>
                </a:lnTo>
                <a:lnTo>
                  <a:pt x="134315" y="62738"/>
                </a:lnTo>
                <a:lnTo>
                  <a:pt x="142913" y="52425"/>
                </a:lnTo>
                <a:lnTo>
                  <a:pt x="145067" y="51523"/>
                </a:lnTo>
                <a:lnTo>
                  <a:pt x="131368" y="51523"/>
                </a:lnTo>
                <a:lnTo>
                  <a:pt x="131368" y="35179"/>
                </a:lnTo>
                <a:close/>
              </a:path>
              <a:path w="589915" h="170180">
                <a:moveTo>
                  <a:pt x="157467" y="33058"/>
                </a:moveTo>
                <a:lnTo>
                  <a:pt x="150876" y="33058"/>
                </a:lnTo>
                <a:lnTo>
                  <a:pt x="145300" y="35344"/>
                </a:lnTo>
                <a:lnTo>
                  <a:pt x="135636" y="44475"/>
                </a:lnTo>
                <a:lnTo>
                  <a:pt x="132600" y="48348"/>
                </a:lnTo>
                <a:lnTo>
                  <a:pt x="131368" y="51523"/>
                </a:lnTo>
                <a:lnTo>
                  <a:pt x="145067" y="51523"/>
                </a:lnTo>
                <a:lnTo>
                  <a:pt x="149072" y="49847"/>
                </a:lnTo>
                <a:lnTo>
                  <a:pt x="162306" y="49847"/>
                </a:lnTo>
                <a:lnTo>
                  <a:pt x="162306" y="33502"/>
                </a:lnTo>
                <a:lnTo>
                  <a:pt x="159385" y="33197"/>
                </a:lnTo>
                <a:lnTo>
                  <a:pt x="157467" y="33058"/>
                </a:lnTo>
                <a:close/>
              </a:path>
              <a:path w="589915" h="170180">
                <a:moveTo>
                  <a:pt x="162306" y="49847"/>
                </a:moveTo>
                <a:lnTo>
                  <a:pt x="158026" y="49847"/>
                </a:lnTo>
                <a:lnTo>
                  <a:pt x="158902" y="49872"/>
                </a:lnTo>
                <a:lnTo>
                  <a:pt x="160489" y="49999"/>
                </a:lnTo>
                <a:lnTo>
                  <a:pt x="161353" y="50114"/>
                </a:lnTo>
                <a:lnTo>
                  <a:pt x="162306" y="50292"/>
                </a:lnTo>
                <a:lnTo>
                  <a:pt x="162306" y="49847"/>
                </a:lnTo>
                <a:close/>
              </a:path>
              <a:path w="589915" h="170180">
                <a:moveTo>
                  <a:pt x="230873" y="33058"/>
                </a:moveTo>
                <a:lnTo>
                  <a:pt x="224193" y="33058"/>
                </a:lnTo>
                <a:lnTo>
                  <a:pt x="214739" y="33946"/>
                </a:lnTo>
                <a:lnTo>
                  <a:pt x="182819" y="63655"/>
                </a:lnTo>
                <a:lnTo>
                  <a:pt x="179743" y="84315"/>
                </a:lnTo>
                <a:lnTo>
                  <a:pt x="180507" y="95252"/>
                </a:lnTo>
                <a:lnTo>
                  <a:pt x="205501" y="129973"/>
                </a:lnTo>
                <a:lnTo>
                  <a:pt x="221729" y="133184"/>
                </a:lnTo>
                <a:lnTo>
                  <a:pt x="226517" y="133184"/>
                </a:lnTo>
                <a:lnTo>
                  <a:pt x="230822" y="132715"/>
                </a:lnTo>
                <a:lnTo>
                  <a:pt x="234619" y="131775"/>
                </a:lnTo>
                <a:lnTo>
                  <a:pt x="241693" y="130124"/>
                </a:lnTo>
                <a:lnTo>
                  <a:pt x="247637" y="126949"/>
                </a:lnTo>
                <a:lnTo>
                  <a:pt x="252425" y="122237"/>
                </a:lnTo>
                <a:lnTo>
                  <a:pt x="255314" y="119494"/>
                </a:lnTo>
                <a:lnTo>
                  <a:pt x="214287" y="119494"/>
                </a:lnTo>
                <a:lnTo>
                  <a:pt x="207772" y="116586"/>
                </a:lnTo>
                <a:lnTo>
                  <a:pt x="199351" y="104940"/>
                </a:lnTo>
                <a:lnTo>
                  <a:pt x="197091" y="97218"/>
                </a:lnTo>
                <a:lnTo>
                  <a:pt x="196799" y="87591"/>
                </a:lnTo>
                <a:lnTo>
                  <a:pt x="265658" y="87591"/>
                </a:lnTo>
                <a:lnTo>
                  <a:pt x="265658" y="78041"/>
                </a:lnTo>
                <a:lnTo>
                  <a:pt x="265448" y="74942"/>
                </a:lnTo>
                <a:lnTo>
                  <a:pt x="197154" y="74942"/>
                </a:lnTo>
                <a:lnTo>
                  <a:pt x="197402" y="68059"/>
                </a:lnTo>
                <a:lnTo>
                  <a:pt x="197481" y="66725"/>
                </a:lnTo>
                <a:lnTo>
                  <a:pt x="200050" y="60109"/>
                </a:lnTo>
                <a:lnTo>
                  <a:pt x="209867" y="49568"/>
                </a:lnTo>
                <a:lnTo>
                  <a:pt x="215938" y="46926"/>
                </a:lnTo>
                <a:lnTo>
                  <a:pt x="255895" y="46926"/>
                </a:lnTo>
                <a:lnTo>
                  <a:pt x="254647" y="45021"/>
                </a:lnTo>
                <a:lnTo>
                  <a:pt x="249872" y="40932"/>
                </a:lnTo>
                <a:lnTo>
                  <a:pt x="237337" y="34632"/>
                </a:lnTo>
                <a:lnTo>
                  <a:pt x="230873" y="33058"/>
                </a:lnTo>
                <a:close/>
              </a:path>
              <a:path w="589915" h="170180">
                <a:moveTo>
                  <a:pt x="264325" y="100139"/>
                </a:moveTo>
                <a:lnTo>
                  <a:pt x="248678" y="100139"/>
                </a:lnTo>
                <a:lnTo>
                  <a:pt x="247535" y="104343"/>
                </a:lnTo>
                <a:lnTo>
                  <a:pt x="245592" y="108038"/>
                </a:lnTo>
                <a:lnTo>
                  <a:pt x="242836" y="111239"/>
                </a:lnTo>
                <a:lnTo>
                  <a:pt x="237934" y="116738"/>
                </a:lnTo>
                <a:lnTo>
                  <a:pt x="231355" y="119494"/>
                </a:lnTo>
                <a:lnTo>
                  <a:pt x="255314" y="119494"/>
                </a:lnTo>
                <a:lnTo>
                  <a:pt x="257886" y="116027"/>
                </a:lnTo>
                <a:lnTo>
                  <a:pt x="262547" y="107492"/>
                </a:lnTo>
                <a:lnTo>
                  <a:pt x="263918" y="103619"/>
                </a:lnTo>
                <a:lnTo>
                  <a:pt x="264325" y="100139"/>
                </a:lnTo>
                <a:close/>
              </a:path>
              <a:path w="589915" h="170180">
                <a:moveTo>
                  <a:pt x="255895" y="46926"/>
                </a:moveTo>
                <a:lnTo>
                  <a:pt x="233299" y="46926"/>
                </a:lnTo>
                <a:lnTo>
                  <a:pt x="240512" y="50761"/>
                </a:lnTo>
                <a:lnTo>
                  <a:pt x="247167" y="62547"/>
                </a:lnTo>
                <a:lnTo>
                  <a:pt x="248653" y="68059"/>
                </a:lnTo>
                <a:lnTo>
                  <a:pt x="249301" y="74942"/>
                </a:lnTo>
                <a:lnTo>
                  <a:pt x="265448" y="74942"/>
                </a:lnTo>
                <a:lnTo>
                  <a:pt x="265188" y="71094"/>
                </a:lnTo>
                <a:lnTo>
                  <a:pt x="264248" y="66725"/>
                </a:lnTo>
                <a:lnTo>
                  <a:pt x="263194" y="60363"/>
                </a:lnTo>
                <a:lnTo>
                  <a:pt x="261086" y="54800"/>
                </a:lnTo>
                <a:lnTo>
                  <a:pt x="255895" y="46926"/>
                </a:lnTo>
                <a:close/>
              </a:path>
              <a:path w="589915" h="170180">
                <a:moveTo>
                  <a:pt x="311023" y="35623"/>
                </a:moveTo>
                <a:lnTo>
                  <a:pt x="294855" y="35623"/>
                </a:lnTo>
                <a:lnTo>
                  <a:pt x="294855" y="129832"/>
                </a:lnTo>
                <a:lnTo>
                  <a:pt x="311023" y="129832"/>
                </a:lnTo>
                <a:lnTo>
                  <a:pt x="311023" y="35623"/>
                </a:lnTo>
                <a:close/>
              </a:path>
              <a:path w="589915" h="170180">
                <a:moveTo>
                  <a:pt x="311023" y="0"/>
                </a:moveTo>
                <a:lnTo>
                  <a:pt x="294855" y="0"/>
                </a:lnTo>
                <a:lnTo>
                  <a:pt x="294855" y="18034"/>
                </a:lnTo>
                <a:lnTo>
                  <a:pt x="311023" y="18034"/>
                </a:lnTo>
                <a:lnTo>
                  <a:pt x="311023" y="0"/>
                </a:lnTo>
                <a:close/>
              </a:path>
              <a:path w="589915" h="170180">
                <a:moveTo>
                  <a:pt x="363385" y="48171"/>
                </a:moveTo>
                <a:lnTo>
                  <a:pt x="347294" y="48171"/>
                </a:lnTo>
                <a:lnTo>
                  <a:pt x="347373" y="117195"/>
                </a:lnTo>
                <a:lnTo>
                  <a:pt x="348627" y="121831"/>
                </a:lnTo>
                <a:lnTo>
                  <a:pt x="353923" y="129438"/>
                </a:lnTo>
                <a:lnTo>
                  <a:pt x="358965" y="131330"/>
                </a:lnTo>
                <a:lnTo>
                  <a:pt x="368681" y="131330"/>
                </a:lnTo>
                <a:lnTo>
                  <a:pt x="370814" y="131216"/>
                </a:lnTo>
                <a:lnTo>
                  <a:pt x="374764" y="130746"/>
                </a:lnTo>
                <a:lnTo>
                  <a:pt x="376669" y="130365"/>
                </a:lnTo>
                <a:lnTo>
                  <a:pt x="378498" y="129832"/>
                </a:lnTo>
                <a:lnTo>
                  <a:pt x="378498" y="117551"/>
                </a:lnTo>
                <a:lnTo>
                  <a:pt x="370039" y="117551"/>
                </a:lnTo>
                <a:lnTo>
                  <a:pt x="367982" y="117221"/>
                </a:lnTo>
                <a:lnTo>
                  <a:pt x="366737" y="116573"/>
                </a:lnTo>
                <a:lnTo>
                  <a:pt x="364502" y="115455"/>
                </a:lnTo>
                <a:lnTo>
                  <a:pt x="363385" y="113245"/>
                </a:lnTo>
                <a:lnTo>
                  <a:pt x="363385" y="48171"/>
                </a:lnTo>
                <a:close/>
              </a:path>
              <a:path w="589915" h="170180">
                <a:moveTo>
                  <a:pt x="378498" y="117195"/>
                </a:moveTo>
                <a:lnTo>
                  <a:pt x="377317" y="117348"/>
                </a:lnTo>
                <a:lnTo>
                  <a:pt x="376288" y="117449"/>
                </a:lnTo>
                <a:lnTo>
                  <a:pt x="373697" y="117551"/>
                </a:lnTo>
                <a:lnTo>
                  <a:pt x="378498" y="117551"/>
                </a:lnTo>
                <a:lnTo>
                  <a:pt x="378498" y="117195"/>
                </a:lnTo>
                <a:close/>
              </a:path>
              <a:path w="589915" h="170180">
                <a:moveTo>
                  <a:pt x="378498" y="35179"/>
                </a:moveTo>
                <a:lnTo>
                  <a:pt x="334479" y="35179"/>
                </a:lnTo>
                <a:lnTo>
                  <a:pt x="334479" y="48171"/>
                </a:lnTo>
                <a:lnTo>
                  <a:pt x="378498" y="48171"/>
                </a:lnTo>
                <a:lnTo>
                  <a:pt x="378498" y="35179"/>
                </a:lnTo>
                <a:close/>
              </a:path>
              <a:path w="589915" h="170180">
                <a:moveTo>
                  <a:pt x="363385" y="8750"/>
                </a:moveTo>
                <a:lnTo>
                  <a:pt x="347294" y="8750"/>
                </a:lnTo>
                <a:lnTo>
                  <a:pt x="347294" y="35179"/>
                </a:lnTo>
                <a:lnTo>
                  <a:pt x="363385" y="35179"/>
                </a:lnTo>
                <a:lnTo>
                  <a:pt x="363385" y="8750"/>
                </a:lnTo>
                <a:close/>
              </a:path>
              <a:path w="589915" h="170180">
                <a:moveTo>
                  <a:pt x="476080" y="46316"/>
                </a:moveTo>
                <a:lnTo>
                  <a:pt x="447433" y="46316"/>
                </a:lnTo>
                <a:lnTo>
                  <a:pt x="452945" y="47536"/>
                </a:lnTo>
                <a:lnTo>
                  <a:pt x="460654" y="52451"/>
                </a:lnTo>
                <a:lnTo>
                  <a:pt x="462584" y="56400"/>
                </a:lnTo>
                <a:lnTo>
                  <a:pt x="462584" y="64503"/>
                </a:lnTo>
                <a:lnTo>
                  <a:pt x="462229" y="66535"/>
                </a:lnTo>
                <a:lnTo>
                  <a:pt x="461518" y="67957"/>
                </a:lnTo>
                <a:lnTo>
                  <a:pt x="460286" y="70548"/>
                </a:lnTo>
                <a:lnTo>
                  <a:pt x="457834" y="72072"/>
                </a:lnTo>
                <a:lnTo>
                  <a:pt x="419925" y="76847"/>
                </a:lnTo>
                <a:lnTo>
                  <a:pt x="412737" y="79819"/>
                </a:lnTo>
                <a:lnTo>
                  <a:pt x="401777" y="89471"/>
                </a:lnTo>
                <a:lnTo>
                  <a:pt x="399034" y="96266"/>
                </a:lnTo>
                <a:lnTo>
                  <a:pt x="399034" y="113030"/>
                </a:lnTo>
                <a:lnTo>
                  <a:pt x="401815" y="119697"/>
                </a:lnTo>
                <a:lnTo>
                  <a:pt x="412953" y="130352"/>
                </a:lnTo>
                <a:lnTo>
                  <a:pt x="420128" y="133019"/>
                </a:lnTo>
                <a:lnTo>
                  <a:pt x="436206" y="133019"/>
                </a:lnTo>
                <a:lnTo>
                  <a:pt x="442899" y="131457"/>
                </a:lnTo>
                <a:lnTo>
                  <a:pt x="455041" y="125209"/>
                </a:lnTo>
                <a:lnTo>
                  <a:pt x="459689" y="121526"/>
                </a:lnTo>
                <a:lnTo>
                  <a:pt x="461246" y="119494"/>
                </a:lnTo>
                <a:lnTo>
                  <a:pt x="428028" y="119494"/>
                </a:lnTo>
                <a:lnTo>
                  <a:pt x="424053" y="118173"/>
                </a:lnTo>
                <a:lnTo>
                  <a:pt x="417334" y="112877"/>
                </a:lnTo>
                <a:lnTo>
                  <a:pt x="415645" y="109258"/>
                </a:lnTo>
                <a:lnTo>
                  <a:pt x="415645" y="98628"/>
                </a:lnTo>
                <a:lnTo>
                  <a:pt x="418109" y="94208"/>
                </a:lnTo>
                <a:lnTo>
                  <a:pt x="423037" y="91452"/>
                </a:lnTo>
                <a:lnTo>
                  <a:pt x="425932" y="89801"/>
                </a:lnTo>
                <a:lnTo>
                  <a:pt x="430263" y="88595"/>
                </a:lnTo>
                <a:lnTo>
                  <a:pt x="448589" y="86245"/>
                </a:lnTo>
                <a:lnTo>
                  <a:pt x="451586" y="85661"/>
                </a:lnTo>
                <a:lnTo>
                  <a:pt x="457695" y="83997"/>
                </a:lnTo>
                <a:lnTo>
                  <a:pt x="460197" y="82969"/>
                </a:lnTo>
                <a:lnTo>
                  <a:pt x="462140" y="81724"/>
                </a:lnTo>
                <a:lnTo>
                  <a:pt x="478053" y="81724"/>
                </a:lnTo>
                <a:lnTo>
                  <a:pt x="478053" y="50088"/>
                </a:lnTo>
                <a:lnTo>
                  <a:pt x="476080" y="46316"/>
                </a:lnTo>
                <a:close/>
              </a:path>
              <a:path w="589915" h="170180">
                <a:moveTo>
                  <a:pt x="478882" y="117284"/>
                </a:moveTo>
                <a:lnTo>
                  <a:pt x="462940" y="117284"/>
                </a:lnTo>
                <a:lnTo>
                  <a:pt x="463461" y="121056"/>
                </a:lnTo>
                <a:lnTo>
                  <a:pt x="464375" y="123977"/>
                </a:lnTo>
                <a:lnTo>
                  <a:pt x="468147" y="129921"/>
                </a:lnTo>
                <a:lnTo>
                  <a:pt x="472122" y="131864"/>
                </a:lnTo>
                <a:lnTo>
                  <a:pt x="479844" y="131864"/>
                </a:lnTo>
                <a:lnTo>
                  <a:pt x="481609" y="131775"/>
                </a:lnTo>
                <a:lnTo>
                  <a:pt x="484200" y="131419"/>
                </a:lnTo>
                <a:lnTo>
                  <a:pt x="486092" y="130975"/>
                </a:lnTo>
                <a:lnTo>
                  <a:pt x="488569" y="130276"/>
                </a:lnTo>
                <a:lnTo>
                  <a:pt x="488569" y="119049"/>
                </a:lnTo>
                <a:lnTo>
                  <a:pt x="481164" y="119049"/>
                </a:lnTo>
                <a:lnTo>
                  <a:pt x="479742" y="118554"/>
                </a:lnTo>
                <a:lnTo>
                  <a:pt x="478882" y="117284"/>
                </a:lnTo>
                <a:close/>
              </a:path>
              <a:path w="589915" h="170180">
                <a:moveTo>
                  <a:pt x="478053" y="81724"/>
                </a:moveTo>
                <a:lnTo>
                  <a:pt x="462140" y="81724"/>
                </a:lnTo>
                <a:lnTo>
                  <a:pt x="462140" y="104292"/>
                </a:lnTo>
                <a:lnTo>
                  <a:pt x="457720" y="111315"/>
                </a:lnTo>
                <a:lnTo>
                  <a:pt x="443636" y="118198"/>
                </a:lnTo>
                <a:lnTo>
                  <a:pt x="438213" y="119494"/>
                </a:lnTo>
                <a:lnTo>
                  <a:pt x="461246" y="119494"/>
                </a:lnTo>
                <a:lnTo>
                  <a:pt x="462940" y="117284"/>
                </a:lnTo>
                <a:lnTo>
                  <a:pt x="478882" y="117284"/>
                </a:lnTo>
                <a:lnTo>
                  <a:pt x="478383" y="116547"/>
                </a:lnTo>
                <a:lnTo>
                  <a:pt x="478148" y="115608"/>
                </a:lnTo>
                <a:lnTo>
                  <a:pt x="478053" y="81724"/>
                </a:lnTo>
                <a:close/>
              </a:path>
              <a:path w="589915" h="170180">
                <a:moveTo>
                  <a:pt x="488569" y="118516"/>
                </a:moveTo>
                <a:lnTo>
                  <a:pt x="487565" y="118694"/>
                </a:lnTo>
                <a:lnTo>
                  <a:pt x="486625" y="118833"/>
                </a:lnTo>
                <a:lnTo>
                  <a:pt x="484847" y="119011"/>
                </a:lnTo>
                <a:lnTo>
                  <a:pt x="484060" y="119049"/>
                </a:lnTo>
                <a:lnTo>
                  <a:pt x="488569" y="119049"/>
                </a:lnTo>
                <a:lnTo>
                  <a:pt x="488569" y="118516"/>
                </a:lnTo>
                <a:close/>
              </a:path>
              <a:path w="589915" h="170180">
                <a:moveTo>
                  <a:pt x="440613" y="32880"/>
                </a:moveTo>
                <a:lnTo>
                  <a:pt x="404860" y="56054"/>
                </a:lnTo>
                <a:lnTo>
                  <a:pt x="403987" y="64160"/>
                </a:lnTo>
                <a:lnTo>
                  <a:pt x="418833" y="64160"/>
                </a:lnTo>
                <a:lnTo>
                  <a:pt x="419417" y="59258"/>
                </a:lnTo>
                <a:lnTo>
                  <a:pt x="420687" y="55549"/>
                </a:lnTo>
                <a:lnTo>
                  <a:pt x="426097" y="48564"/>
                </a:lnTo>
                <a:lnTo>
                  <a:pt x="431977" y="46316"/>
                </a:lnTo>
                <a:lnTo>
                  <a:pt x="476080" y="46316"/>
                </a:lnTo>
                <a:lnTo>
                  <a:pt x="474598" y="43484"/>
                </a:lnTo>
                <a:lnTo>
                  <a:pt x="467715" y="39243"/>
                </a:lnTo>
                <a:lnTo>
                  <a:pt x="462114" y="36459"/>
                </a:lnTo>
                <a:lnTo>
                  <a:pt x="455731" y="34470"/>
                </a:lnTo>
                <a:lnTo>
                  <a:pt x="448564" y="33277"/>
                </a:lnTo>
                <a:lnTo>
                  <a:pt x="440613" y="32880"/>
                </a:lnTo>
                <a:close/>
              </a:path>
              <a:path w="589915" h="170180">
                <a:moveTo>
                  <a:pt x="525983" y="141592"/>
                </a:moveTo>
                <a:lnTo>
                  <a:pt x="509816" y="141592"/>
                </a:lnTo>
                <a:lnTo>
                  <a:pt x="510569" y="150596"/>
                </a:lnTo>
                <a:lnTo>
                  <a:pt x="547077" y="169862"/>
                </a:lnTo>
                <a:lnTo>
                  <a:pt x="559679" y="168659"/>
                </a:lnTo>
                <a:lnTo>
                  <a:pt x="570088" y="165049"/>
                </a:lnTo>
                <a:lnTo>
                  <a:pt x="578305" y="159029"/>
                </a:lnTo>
                <a:lnTo>
                  <a:pt x="579964" y="156705"/>
                </a:lnTo>
                <a:lnTo>
                  <a:pt x="539750" y="156705"/>
                </a:lnTo>
                <a:lnTo>
                  <a:pt x="534123" y="154927"/>
                </a:lnTo>
                <a:lnTo>
                  <a:pt x="530466" y="151307"/>
                </a:lnTo>
                <a:lnTo>
                  <a:pt x="528269" y="149098"/>
                </a:lnTo>
                <a:lnTo>
                  <a:pt x="526745" y="145834"/>
                </a:lnTo>
                <a:lnTo>
                  <a:pt x="525983" y="141592"/>
                </a:lnTo>
                <a:close/>
              </a:path>
              <a:path w="589915" h="170180">
                <a:moveTo>
                  <a:pt x="589622" y="116662"/>
                </a:moveTo>
                <a:lnTo>
                  <a:pt x="574332" y="116662"/>
                </a:lnTo>
                <a:lnTo>
                  <a:pt x="574239" y="125680"/>
                </a:lnTo>
                <a:lnTo>
                  <a:pt x="573693" y="133208"/>
                </a:lnTo>
                <a:lnTo>
                  <a:pt x="547433" y="156705"/>
                </a:lnTo>
                <a:lnTo>
                  <a:pt x="579964" y="156705"/>
                </a:lnTo>
                <a:lnTo>
                  <a:pt x="589508" y="125095"/>
                </a:lnTo>
                <a:lnTo>
                  <a:pt x="589622" y="116662"/>
                </a:lnTo>
                <a:close/>
              </a:path>
              <a:path w="589915" h="170180">
                <a:moveTo>
                  <a:pt x="553821" y="33502"/>
                </a:moveTo>
                <a:lnTo>
                  <a:pt x="546417" y="33502"/>
                </a:lnTo>
                <a:lnTo>
                  <a:pt x="538533" y="34336"/>
                </a:lnTo>
                <a:lnTo>
                  <a:pt x="509789" y="62793"/>
                </a:lnTo>
                <a:lnTo>
                  <a:pt x="506895" y="83959"/>
                </a:lnTo>
                <a:lnTo>
                  <a:pt x="507612" y="95660"/>
                </a:lnTo>
                <a:lnTo>
                  <a:pt x="530829" y="128249"/>
                </a:lnTo>
                <a:lnTo>
                  <a:pt x="545185" y="130975"/>
                </a:lnTo>
                <a:lnTo>
                  <a:pt x="552526" y="130975"/>
                </a:lnTo>
                <a:lnTo>
                  <a:pt x="558419" y="129806"/>
                </a:lnTo>
                <a:lnTo>
                  <a:pt x="567347" y="125095"/>
                </a:lnTo>
                <a:lnTo>
                  <a:pt x="571157" y="121500"/>
                </a:lnTo>
                <a:lnTo>
                  <a:pt x="573457" y="117995"/>
                </a:lnTo>
                <a:lnTo>
                  <a:pt x="539800" y="117995"/>
                </a:lnTo>
                <a:lnTo>
                  <a:pt x="534009" y="115201"/>
                </a:lnTo>
                <a:lnTo>
                  <a:pt x="525399" y="104063"/>
                </a:lnTo>
                <a:lnTo>
                  <a:pt x="523240" y="95948"/>
                </a:lnTo>
                <a:lnTo>
                  <a:pt x="523240" y="76212"/>
                </a:lnTo>
                <a:lnTo>
                  <a:pt x="549363" y="47548"/>
                </a:lnTo>
                <a:lnTo>
                  <a:pt x="574591" y="47548"/>
                </a:lnTo>
                <a:lnTo>
                  <a:pt x="571830" y="44043"/>
                </a:lnTo>
                <a:lnTo>
                  <a:pt x="568782" y="41046"/>
                </a:lnTo>
                <a:lnTo>
                  <a:pt x="565785" y="38976"/>
                </a:lnTo>
                <a:lnTo>
                  <a:pt x="560273" y="35318"/>
                </a:lnTo>
                <a:lnTo>
                  <a:pt x="553821" y="33502"/>
                </a:lnTo>
                <a:close/>
              </a:path>
              <a:path w="589915" h="170180">
                <a:moveTo>
                  <a:pt x="574591" y="47548"/>
                </a:moveTo>
                <a:lnTo>
                  <a:pt x="556806" y="47548"/>
                </a:lnTo>
                <a:lnTo>
                  <a:pt x="562927" y="50380"/>
                </a:lnTo>
                <a:lnTo>
                  <a:pt x="567740" y="56032"/>
                </a:lnTo>
                <a:lnTo>
                  <a:pt x="570891" y="60847"/>
                </a:lnTo>
                <a:lnTo>
                  <a:pt x="573141" y="66797"/>
                </a:lnTo>
                <a:lnTo>
                  <a:pt x="574491" y="73882"/>
                </a:lnTo>
                <a:lnTo>
                  <a:pt x="574941" y="82105"/>
                </a:lnTo>
                <a:lnTo>
                  <a:pt x="574941" y="89890"/>
                </a:lnTo>
                <a:lnTo>
                  <a:pt x="547077" y="117995"/>
                </a:lnTo>
                <a:lnTo>
                  <a:pt x="573457" y="117995"/>
                </a:lnTo>
                <a:lnTo>
                  <a:pt x="574332" y="116662"/>
                </a:lnTo>
                <a:lnTo>
                  <a:pt x="589622" y="116662"/>
                </a:lnTo>
                <a:lnTo>
                  <a:pt x="589622" y="47993"/>
                </a:lnTo>
                <a:lnTo>
                  <a:pt x="574941" y="47993"/>
                </a:lnTo>
                <a:lnTo>
                  <a:pt x="574591" y="47548"/>
                </a:lnTo>
                <a:close/>
              </a:path>
              <a:path w="589915" h="170180">
                <a:moveTo>
                  <a:pt x="589622" y="36055"/>
                </a:moveTo>
                <a:lnTo>
                  <a:pt x="574941" y="36055"/>
                </a:lnTo>
                <a:lnTo>
                  <a:pt x="574941" y="47993"/>
                </a:lnTo>
                <a:lnTo>
                  <a:pt x="589622" y="47993"/>
                </a:lnTo>
                <a:lnTo>
                  <a:pt x="589622" y="36055"/>
                </a:lnTo>
                <a:close/>
              </a:path>
            </a:pathLst>
          </a:custGeom>
          <a:solidFill>
            <a:srgbClr val="A290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24165" y="1761877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08.30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60436" y="1899418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24165" y="2036959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09.45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76790" y="1761877"/>
            <a:ext cx="3498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08.</a:t>
            </a:r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3</a:t>
            </a: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0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13061" y="1899418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76790" y="2036959"/>
            <a:ext cx="3498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</a:t>
            </a:r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0</a:t>
            </a: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.00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85378" y="1668532"/>
            <a:ext cx="1175385" cy="5759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lang="de-CH" sz="1000" b="1" spc="-10" dirty="0">
                <a:solidFill>
                  <a:srgbClr val="FFFFFF"/>
                </a:solidFill>
                <a:latin typeface="Helvetica"/>
                <a:cs typeface="Helvetica"/>
              </a:rPr>
              <a:t>LUNA YOGA</a:t>
            </a:r>
            <a:endParaRPr sz="1000" dirty="0">
              <a:latin typeface="Helvetica"/>
              <a:cs typeface="Helvetica"/>
            </a:endParaRPr>
          </a:p>
          <a:p>
            <a:pPr marL="192405" marR="184785" algn="ctr">
              <a:lnSpc>
                <a:spcPct val="120300"/>
              </a:lnSpc>
            </a:pPr>
            <a:r>
              <a:rPr sz="1000" spc="-5" dirty="0">
                <a:solidFill>
                  <a:srgbClr val="FFFFFF"/>
                </a:solidFill>
                <a:latin typeface="Helvetica"/>
                <a:cs typeface="Helvetica"/>
              </a:rPr>
              <a:t>Rheumaliga  Christa</a:t>
            </a:r>
            <a:r>
              <a:rPr sz="1000" spc="-9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Bitterli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19156" y="1668659"/>
            <a:ext cx="1014094" cy="5759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45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 dirty="0">
              <a:latin typeface="Helvetica"/>
              <a:cs typeface="Helvetica"/>
            </a:endParaRPr>
          </a:p>
          <a:p>
            <a:pPr marL="12700" marR="5080" indent="-635" algn="ctr">
              <a:lnSpc>
                <a:spcPct val="120300"/>
              </a:lnSpc>
            </a:pPr>
            <a:r>
              <a:rPr sz="1000" spc="-5" dirty="0">
                <a:solidFill>
                  <a:srgbClr val="FFFFFF"/>
                </a:solidFill>
                <a:latin typeface="Helvetica"/>
                <a:cs typeface="Helvetica"/>
              </a:rPr>
              <a:t>Corinne Collaud 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corinnecollaud.ch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077" y="2421261"/>
            <a:ext cx="11042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 SANFT</a:t>
            </a:r>
            <a:r>
              <a:rPr sz="1000" b="1" spc="-12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Helvetica"/>
                <a:cs typeface="Helvetica"/>
              </a:rPr>
              <a:t>60+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0783" y="2421036"/>
            <a:ext cx="11042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 SANFT</a:t>
            </a:r>
            <a:r>
              <a:rPr sz="1000" b="1" spc="-12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Helvetica"/>
                <a:cs typeface="Helvetica"/>
              </a:rPr>
              <a:t>60+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58715" y="2421163"/>
            <a:ext cx="13785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Helvetica"/>
              <a:cs typeface="Helvetica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19022"/>
              </p:ext>
            </p:extLst>
          </p:nvPr>
        </p:nvGraphicFramePr>
        <p:xfrm>
          <a:off x="527107" y="2511333"/>
          <a:ext cx="7439259" cy="4500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2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7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6821">
                <a:tc>
                  <a:txBody>
                    <a:bodyPr/>
                    <a:lstStyle/>
                    <a:p>
                      <a:pPr marR="135255" algn="ctr">
                        <a:lnSpc>
                          <a:spcPts val="875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10.15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875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10.15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875"/>
                        </a:lnSpc>
                      </a:pP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875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10.00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611">
                <a:tc>
                  <a:txBody>
                    <a:bodyPr/>
                    <a:lstStyle/>
                    <a:p>
                      <a:pPr marR="14160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950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Joy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Krippendorf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Joy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Krippendorf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algn="ctr">
                        <a:lnSpc>
                          <a:spcPts val="1040"/>
                        </a:lnSpc>
                      </a:pP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0"/>
                        </a:lnSpc>
                      </a:pP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950"/>
                        </a:lnSpc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Rheumaliga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595">
                <a:tc>
                  <a:txBody>
                    <a:bodyPr/>
                    <a:lstStyle/>
                    <a:p>
                      <a:pPr marR="135255" algn="ctr">
                        <a:lnSpc>
                          <a:spcPts val="1019"/>
                        </a:lnSpc>
                      </a:pPr>
                      <a:r>
                        <a:rPr sz="1000" spc="3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11.30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ts val="113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yogajoy.ch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19"/>
                        </a:lnSpc>
                      </a:pPr>
                      <a:r>
                        <a:rPr sz="1000" spc="3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11.30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  <a:spcBef>
                          <a:spcPts val="45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yogajoy.ch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1019"/>
                        </a:lnSpc>
                      </a:pP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005"/>
                        </a:lnSpc>
                      </a:pP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019"/>
                        </a:lnSpc>
                      </a:pPr>
                      <a:r>
                        <a:rPr sz="1000" spc="3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11.15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30"/>
                        </a:lnSpc>
                        <a:spcBef>
                          <a:spcPts val="5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Christa</a:t>
                      </a:r>
                      <a:r>
                        <a:rPr sz="1000" spc="-1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Bitterli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502582" y="3143793"/>
            <a:ext cx="399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5367" y="3143581"/>
            <a:ext cx="3994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89461" y="3143568"/>
            <a:ext cx="6419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0" dirty="0">
                <a:solidFill>
                  <a:srgbClr val="FFFFFF"/>
                </a:solidFill>
                <a:latin typeface="Helvetica"/>
                <a:cs typeface="Helvetica"/>
              </a:rPr>
              <a:t>BODYART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99300" y="3143568"/>
            <a:ext cx="86706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CH" sz="1000" b="1" spc="-125" dirty="0">
                <a:solidFill>
                  <a:srgbClr val="FFFFFF"/>
                </a:solidFill>
                <a:latin typeface="Helvetica"/>
                <a:cs typeface="Helvetica"/>
              </a:rPr>
              <a:t>FASZIEN</a:t>
            </a:r>
            <a:r>
              <a:rPr sz="1000" b="1" spc="-12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 dirty="0">
              <a:latin typeface="Helvetica"/>
              <a:cs typeface="Helvetica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970626"/>
              </p:ext>
            </p:extLst>
          </p:nvPr>
        </p:nvGraphicFramePr>
        <p:xfrm>
          <a:off x="520118" y="3267150"/>
          <a:ext cx="7446249" cy="46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38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9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4930">
                <a:tc>
                  <a:txBody>
                    <a:bodyPr/>
                    <a:lstStyle/>
                    <a:p>
                      <a:pPr marR="135255" algn="ctr">
                        <a:lnSpc>
                          <a:spcPts val="875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12.15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875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12.15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875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12.15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875"/>
                        </a:lnSpc>
                      </a:pPr>
                      <a:r>
                        <a:rPr sz="1000" spc="3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11.30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36">
                <a:tc>
                  <a:txBody>
                    <a:bodyPr/>
                    <a:lstStyle/>
                    <a:p>
                      <a:pPr marR="14160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950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Joy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Krippendorf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Joy</a:t>
                      </a:r>
                      <a:r>
                        <a:rPr sz="1000" spc="-2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Krippendorf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44"/>
                        </a:lnSpc>
                      </a:pPr>
                      <a:r>
                        <a:rPr lang="de-CH" sz="1000" dirty="0" err="1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bodyart</a:t>
                      </a:r>
                      <a:r>
                        <a:rPr lang="de-CH"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de-CH" sz="1000" dirty="0" err="1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meets</a:t>
                      </a:r>
                      <a:r>
                        <a:rPr lang="de-CH"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de-CH" sz="1000" dirty="0" err="1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yoga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ctr">
                        <a:lnSpc>
                          <a:spcPts val="1040"/>
                        </a:lnSpc>
                      </a:pPr>
                      <a:r>
                        <a:rPr sz="1000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0010" algn="r">
                        <a:lnSpc>
                          <a:spcPts val="944"/>
                        </a:lnSpc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Rheumaliga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974">
                <a:tc>
                  <a:txBody>
                    <a:bodyPr/>
                    <a:lstStyle/>
                    <a:p>
                      <a:pPr marR="135255" algn="ctr">
                        <a:lnSpc>
                          <a:spcPts val="1019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13.15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13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yogajoy.ch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19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13.15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3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yogajoy.ch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 marL="50165" algn="ctr">
                        <a:lnSpc>
                          <a:spcPts val="1019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13.30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005"/>
                        </a:lnSpc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holistic-fitness.ch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019"/>
                        </a:lnSpc>
                      </a:pPr>
                      <a:r>
                        <a:rPr sz="1000" spc="45" dirty="0">
                          <a:solidFill>
                            <a:srgbClr val="A2906C"/>
                          </a:solidFill>
                          <a:latin typeface="Helvetica"/>
                          <a:cs typeface="Helvetica"/>
                        </a:rPr>
                        <a:t>12.45</a:t>
                      </a:r>
                      <a:endParaRPr sz="10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130"/>
                        </a:lnSpc>
                        <a:spcBef>
                          <a:spcPts val="45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Christa</a:t>
                      </a:r>
                      <a:r>
                        <a:rPr sz="1000" spc="-1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sz="1000" dirty="0">
                          <a:solidFill>
                            <a:srgbClr val="FFFFFF"/>
                          </a:solidFill>
                          <a:latin typeface="Helvetica"/>
                          <a:cs typeface="Helvetica"/>
                        </a:rPr>
                        <a:t>Bitterli</a:t>
                      </a:r>
                      <a:endParaRPr sz="10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4463199" y="4110673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17.15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99470" y="4248214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63199" y="4385755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18.30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24205" y="4110673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17.30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560477" y="4248214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24205" y="4385755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18.45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52809" y="4017329"/>
            <a:ext cx="915035" cy="5759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40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 dirty="0">
              <a:latin typeface="Helvetica"/>
              <a:cs typeface="Helvetica"/>
            </a:endParaRPr>
          </a:p>
          <a:p>
            <a:pPr marL="12700" marR="5080" algn="ctr">
              <a:lnSpc>
                <a:spcPct val="120300"/>
              </a:lnSpc>
              <a:spcBef>
                <a:spcPts val="5"/>
              </a:spcBef>
            </a:pP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Joy</a:t>
            </a:r>
            <a:r>
              <a:rPr sz="1000" spc="-1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Krippendorf  </a:t>
            </a:r>
            <a:r>
              <a:rPr sz="1000" spc="-10" dirty="0">
                <a:solidFill>
                  <a:srgbClr val="FFFFFF"/>
                </a:solidFill>
                <a:latin typeface="Helvetica"/>
                <a:cs typeface="Helvetica"/>
              </a:rPr>
              <a:t>yogajoy.ch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16819" y="4017213"/>
            <a:ext cx="1113155" cy="5448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000" b="1" spc="-20" dirty="0">
                <a:solidFill>
                  <a:srgbClr val="FFFFFF"/>
                </a:solidFill>
                <a:latin typeface="Helvetica"/>
                <a:cs typeface="Helvetica"/>
              </a:rPr>
              <a:t>BODYART</a:t>
            </a:r>
            <a:endParaRPr sz="1000" dirty="0">
              <a:latin typeface="Helvetica"/>
              <a:cs typeface="Helvetica"/>
            </a:endParaRPr>
          </a:p>
          <a:p>
            <a:pPr marL="12700" marR="5080" algn="ctr">
              <a:lnSpc>
                <a:spcPct val="100000"/>
              </a:lnSpc>
              <a:spcBef>
                <a:spcPts val="245"/>
              </a:spcBef>
            </a:pP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Sabine</a:t>
            </a:r>
            <a:r>
              <a:rPr sz="1000" spc="-1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Krippendorf  </a:t>
            </a:r>
            <a:r>
              <a:rPr sz="1000" spc="-5" dirty="0">
                <a:solidFill>
                  <a:srgbClr val="FFFFFF"/>
                </a:solidFill>
                <a:latin typeface="Helvetica"/>
                <a:cs typeface="Helvetica"/>
              </a:rPr>
              <a:t>holistic-fitness.ch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84801" y="5461330"/>
            <a:ext cx="830580" cy="3924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45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Sandra</a:t>
            </a:r>
            <a:r>
              <a:rPr sz="1000" spc="-7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Schori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5440" y="5554675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19.30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1711" y="5692216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5440" y="5829757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20.30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63103" y="5554675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20.30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99374" y="5692216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63103" y="5829757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22.00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67243" y="5461330"/>
            <a:ext cx="1086485" cy="3924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ZEN</a:t>
            </a:r>
            <a:r>
              <a:rPr sz="1000" b="1" spc="-7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b="1" spc="-15" dirty="0">
                <a:solidFill>
                  <a:srgbClr val="FFFFFF"/>
                </a:solidFill>
                <a:latin typeface="Helvetica"/>
                <a:cs typeface="Helvetica"/>
              </a:rPr>
              <a:t>MEDITATION</a:t>
            </a:r>
            <a:endParaRPr sz="100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000" spc="-5" dirty="0">
                <a:solidFill>
                  <a:srgbClr val="FFFFFF"/>
                </a:solidFill>
                <a:latin typeface="Helvetica"/>
                <a:cs typeface="Helvetica"/>
              </a:rPr>
              <a:t>Lilo</a:t>
            </a:r>
            <a:r>
              <a:rPr sz="10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Spahr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84801" y="4739843"/>
            <a:ext cx="830580" cy="3924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45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Sandra</a:t>
            </a:r>
            <a:r>
              <a:rPr sz="1000" spc="-7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Schori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55440" y="4833187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18.00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1711" y="4970729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5440" y="5108270"/>
            <a:ext cx="349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19.00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16447" y="4833187"/>
            <a:ext cx="3498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</a:t>
            </a:r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8</a:t>
            </a: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.</a:t>
            </a:r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45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52718" y="4970729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521146" y="5108270"/>
            <a:ext cx="3403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de-CH" sz="1000" spc="-25" dirty="0">
                <a:solidFill>
                  <a:srgbClr val="A2906C"/>
                </a:solidFill>
                <a:latin typeface="Helvetica"/>
                <a:cs typeface="Helvetica"/>
              </a:rPr>
              <a:t>20. 0</a:t>
            </a: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0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63103" y="4833187"/>
            <a:ext cx="3498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1</a:t>
            </a:r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8.4</a:t>
            </a:r>
            <a:r>
              <a:rPr sz="1000" spc="45" dirty="0">
                <a:solidFill>
                  <a:srgbClr val="A2906C"/>
                </a:solidFill>
                <a:latin typeface="Helvetica"/>
                <a:cs typeface="Helvetica"/>
              </a:rPr>
              <a:t>5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99374" y="4970729"/>
            <a:ext cx="71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67802" y="5108270"/>
            <a:ext cx="3403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de-CH" sz="1000" spc="-25" dirty="0">
                <a:solidFill>
                  <a:srgbClr val="A2906C"/>
                </a:solidFill>
                <a:latin typeface="Helvetica"/>
                <a:cs typeface="Helvetica"/>
              </a:rPr>
              <a:t>20. 00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05295" y="4739843"/>
            <a:ext cx="915035" cy="57594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45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>
              <a:latin typeface="Helvetica"/>
              <a:cs typeface="Helvetica"/>
            </a:endParaRPr>
          </a:p>
          <a:p>
            <a:pPr marL="12700" marR="5080" algn="ctr">
              <a:lnSpc>
                <a:spcPct val="120300"/>
              </a:lnSpc>
            </a:pP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Joy</a:t>
            </a:r>
            <a:r>
              <a:rPr sz="1000" spc="-1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Krippendorf  </a:t>
            </a:r>
            <a:r>
              <a:rPr sz="1000" spc="-10" dirty="0">
                <a:solidFill>
                  <a:srgbClr val="FFFFFF"/>
                </a:solidFill>
                <a:latin typeface="Helvetica"/>
                <a:cs typeface="Helvetica"/>
              </a:rPr>
              <a:t>yogajoy.ch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52830" y="4739758"/>
            <a:ext cx="915035" cy="5759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40"/>
              </a:spcBef>
            </a:pPr>
            <a:r>
              <a:rPr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sz="1000">
              <a:latin typeface="Helvetica"/>
              <a:cs typeface="Helvetica"/>
            </a:endParaRPr>
          </a:p>
          <a:p>
            <a:pPr marL="12700" marR="5080" algn="ctr">
              <a:lnSpc>
                <a:spcPct val="120300"/>
              </a:lnSpc>
              <a:spcBef>
                <a:spcPts val="5"/>
              </a:spcBef>
            </a:pP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Joy</a:t>
            </a:r>
            <a:r>
              <a:rPr sz="1000" spc="-1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000" dirty="0">
                <a:solidFill>
                  <a:srgbClr val="FFFFFF"/>
                </a:solidFill>
                <a:latin typeface="Helvetica"/>
                <a:cs typeface="Helvetica"/>
              </a:rPr>
              <a:t>Krippendorf  </a:t>
            </a:r>
            <a:r>
              <a:rPr sz="1000" spc="-10" dirty="0">
                <a:solidFill>
                  <a:srgbClr val="FFFFFF"/>
                </a:solidFill>
                <a:latin typeface="Helvetica"/>
                <a:cs typeface="Helvetica"/>
              </a:rPr>
              <a:t>yogajoy.ch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1750590" y="41788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06748DF0-523C-0344-9D17-1EB8E7008D63}"/>
              </a:ext>
            </a:extLst>
          </p:cNvPr>
          <p:cNvSpPr/>
          <p:nvPr/>
        </p:nvSpPr>
        <p:spPr>
          <a:xfrm>
            <a:off x="7061549" y="2423087"/>
            <a:ext cx="9425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lang="de-CH" sz="1000" b="1" spc="-10" dirty="0">
                <a:solidFill>
                  <a:srgbClr val="FFFFFF"/>
                </a:solidFill>
                <a:latin typeface="Helvetica"/>
                <a:cs typeface="Helvetica"/>
              </a:rPr>
              <a:t>LUNA YOGA</a:t>
            </a:r>
            <a:endParaRPr lang="de-CH" sz="1000" dirty="0">
              <a:latin typeface="Helvetica"/>
              <a:cs typeface="Helvetica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46B053C-7933-4741-B402-2ADC7AEA2799}"/>
              </a:ext>
            </a:extLst>
          </p:cNvPr>
          <p:cNvSpPr txBox="1"/>
          <p:nvPr/>
        </p:nvSpPr>
        <p:spPr>
          <a:xfrm>
            <a:off x="8824807" y="2421036"/>
            <a:ext cx="13224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345"/>
              </a:spcBef>
            </a:pPr>
            <a:r>
              <a:rPr lang="de-CH" sz="1000" b="1" dirty="0">
                <a:solidFill>
                  <a:srgbClr val="FFFFFF"/>
                </a:solidFill>
                <a:latin typeface="Helvetica"/>
                <a:cs typeface="Helvetica"/>
              </a:rPr>
              <a:t>YOGA</a:t>
            </a:r>
            <a:endParaRPr lang="de-CH" sz="1000" dirty="0">
              <a:latin typeface="Helvetica"/>
              <a:cs typeface="Helvetica"/>
            </a:endParaRPr>
          </a:p>
          <a:p>
            <a:pPr marL="12700" marR="5080" indent="-635" algn="ctr">
              <a:lnSpc>
                <a:spcPct val="120300"/>
              </a:lnSpc>
            </a:pPr>
            <a:r>
              <a:rPr lang="de-CH" sz="1000" spc="-5" dirty="0">
                <a:solidFill>
                  <a:srgbClr val="FFFFFF"/>
                </a:solidFill>
                <a:latin typeface="Helvetica"/>
                <a:cs typeface="Helvetica"/>
              </a:rPr>
              <a:t>Corinne </a:t>
            </a:r>
            <a:r>
              <a:rPr lang="de-CH" sz="1000" spc="-5" dirty="0" err="1">
                <a:solidFill>
                  <a:srgbClr val="FFFFFF"/>
                </a:solidFill>
                <a:latin typeface="Helvetica"/>
                <a:cs typeface="Helvetica"/>
              </a:rPr>
              <a:t>Collaud</a:t>
            </a:r>
            <a:r>
              <a:rPr lang="de-CH" sz="1000" spc="-5" dirty="0">
                <a:solidFill>
                  <a:srgbClr val="FFFFFF"/>
                </a:solidFill>
                <a:latin typeface="Helvetica"/>
                <a:cs typeface="Helvetica"/>
              </a:rPr>
              <a:t>  </a:t>
            </a:r>
            <a:r>
              <a:rPr lang="de-CH" sz="1000" dirty="0" err="1">
                <a:solidFill>
                  <a:srgbClr val="FFFFFF"/>
                </a:solidFill>
                <a:latin typeface="Helvetica"/>
                <a:cs typeface="Helvetica"/>
              </a:rPr>
              <a:t>corinnecollaud.ch</a:t>
            </a:r>
            <a:endParaRPr lang="de-CH" sz="1000" dirty="0">
              <a:latin typeface="Helvetica"/>
              <a:cs typeface="Helvetica"/>
            </a:endParaRPr>
          </a:p>
          <a:p>
            <a:endParaRPr lang="de-DE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6F628729-3E30-2846-B2EB-C9FD71D5A036}"/>
              </a:ext>
            </a:extLst>
          </p:cNvPr>
          <p:cNvSpPr txBox="1"/>
          <p:nvPr/>
        </p:nvSpPr>
        <p:spPr>
          <a:xfrm>
            <a:off x="8242300" y="2421036"/>
            <a:ext cx="62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10.15</a:t>
            </a:r>
            <a:endParaRPr lang="de-CH" sz="1000" dirty="0">
              <a:latin typeface="Helvetica"/>
              <a:cs typeface="Helvetica"/>
            </a:endParaRPr>
          </a:p>
          <a:p>
            <a:endParaRPr lang="de-DE" dirty="0"/>
          </a:p>
        </p:txBody>
      </p:sp>
      <p:sp>
        <p:nvSpPr>
          <p:cNvPr id="62" name="object 12">
            <a:extLst>
              <a:ext uri="{FF2B5EF4-FFF2-40B4-BE49-F238E27FC236}">
                <a16:creationId xmlns:a16="http://schemas.microsoft.com/office/drawing/2014/main" id="{C9E943EF-6660-2A46-8365-F7ABF9145157}"/>
              </a:ext>
            </a:extLst>
          </p:cNvPr>
          <p:cNvSpPr txBox="1"/>
          <p:nvPr/>
        </p:nvSpPr>
        <p:spPr>
          <a:xfrm flipH="1" flipV="1">
            <a:off x="8470899" y="2669308"/>
            <a:ext cx="15239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 dirty="0">
              <a:latin typeface="Helvetica"/>
              <a:cs typeface="Helvetica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FF411FFD-C87B-3C4A-9BA3-1515224B6804}"/>
              </a:ext>
            </a:extLst>
          </p:cNvPr>
          <p:cNvSpPr txBox="1"/>
          <p:nvPr/>
        </p:nvSpPr>
        <p:spPr>
          <a:xfrm>
            <a:off x="8242300" y="2790825"/>
            <a:ext cx="582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11.45</a:t>
            </a:r>
            <a:endParaRPr lang="de-CH" sz="1000" dirty="0">
              <a:latin typeface="Helvetica"/>
              <a:cs typeface="Helvetica"/>
            </a:endParaRPr>
          </a:p>
          <a:p>
            <a:pPr algn="ctr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3390CC5-2AFD-BC73-FE43-53C284DB7BBB}"/>
              </a:ext>
            </a:extLst>
          </p:cNvPr>
          <p:cNvSpPr txBox="1"/>
          <p:nvPr/>
        </p:nvSpPr>
        <p:spPr>
          <a:xfrm>
            <a:off x="6774050" y="4833187"/>
            <a:ext cx="1602740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lang="de-CH" sz="1000" b="1" spc="-20" dirty="0">
                <a:solidFill>
                  <a:srgbClr val="FFFFFF"/>
                </a:solidFill>
                <a:latin typeface="Helvetica"/>
                <a:cs typeface="Helvetica"/>
              </a:rPr>
              <a:t>BODYART</a:t>
            </a:r>
            <a:endParaRPr lang="de-CH" sz="1000" dirty="0">
              <a:latin typeface="Helvetica"/>
              <a:cs typeface="Helvetica"/>
            </a:endParaRPr>
          </a:p>
          <a:p>
            <a:pPr marL="12700" marR="5080" algn="ctr">
              <a:lnSpc>
                <a:spcPct val="100000"/>
              </a:lnSpc>
              <a:spcBef>
                <a:spcPts val="245"/>
              </a:spcBef>
            </a:pPr>
            <a:r>
              <a:rPr lang="de-CH" sz="1000" dirty="0">
                <a:solidFill>
                  <a:srgbClr val="FFFFFF"/>
                </a:solidFill>
                <a:latin typeface="Helvetica"/>
                <a:cs typeface="Helvetica"/>
              </a:rPr>
              <a:t>Sabine Krippendorf  </a:t>
            </a:r>
            <a:r>
              <a:rPr lang="de-CH" sz="1000" spc="-5" dirty="0" err="1">
                <a:solidFill>
                  <a:srgbClr val="FFFFFF"/>
                </a:solidFill>
                <a:latin typeface="Helvetica"/>
                <a:cs typeface="Helvetica"/>
              </a:rPr>
              <a:t>holistic-fitness.ch</a:t>
            </a:r>
            <a:endParaRPr lang="de-CH" sz="1000" dirty="0">
              <a:latin typeface="Helvetica"/>
              <a:cs typeface="Helvetica"/>
            </a:endParaRPr>
          </a:p>
          <a:p>
            <a:endParaRPr lang="de-DE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68B4C44F-96C1-3565-3B6C-71DC1277AF03}"/>
              </a:ext>
            </a:extLst>
          </p:cNvPr>
          <p:cNvSpPr txBox="1"/>
          <p:nvPr/>
        </p:nvSpPr>
        <p:spPr>
          <a:xfrm>
            <a:off x="6300007" y="4739758"/>
            <a:ext cx="575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spc="45">
                <a:solidFill>
                  <a:srgbClr val="A2906C"/>
                </a:solidFill>
                <a:latin typeface="Helvetica"/>
                <a:cs typeface="Helvetica"/>
              </a:rPr>
              <a:t> 19.00</a:t>
            </a:r>
            <a:endParaRPr lang="de-CH" sz="1000" spc="45" dirty="0">
              <a:solidFill>
                <a:srgbClr val="A2906C"/>
              </a:solidFill>
              <a:latin typeface="Helvetica"/>
              <a:cs typeface="Helvetica"/>
            </a:endParaRPr>
          </a:p>
          <a:p>
            <a:endParaRPr lang="de-CH" sz="1000" spc="45" dirty="0">
              <a:solidFill>
                <a:srgbClr val="A2906C"/>
              </a:solidFill>
              <a:latin typeface="Helvetica"/>
              <a:cs typeface="Helvetica"/>
            </a:endParaRPr>
          </a:p>
          <a:p>
            <a:r>
              <a:rPr lang="de-CH" sz="1000" dirty="0">
                <a:latin typeface="Helvetica"/>
                <a:cs typeface="Helvetica"/>
              </a:rPr>
              <a:t> </a:t>
            </a:r>
            <a:r>
              <a:rPr lang="de-CH" sz="1000" spc="45" dirty="0">
                <a:solidFill>
                  <a:srgbClr val="A2906C"/>
                </a:solidFill>
                <a:latin typeface="Helvetica"/>
                <a:cs typeface="Helvetica"/>
              </a:rPr>
              <a:t>20.00</a:t>
            </a:r>
            <a:endParaRPr lang="de-CH" sz="1000" dirty="0">
              <a:latin typeface="Helvetica"/>
              <a:cs typeface="Helvetica"/>
            </a:endParaRPr>
          </a:p>
          <a:p>
            <a:endParaRPr lang="de-DE" dirty="0"/>
          </a:p>
        </p:txBody>
      </p:sp>
      <p:sp>
        <p:nvSpPr>
          <p:cNvPr id="60" name="object 30">
            <a:extLst>
              <a:ext uri="{FF2B5EF4-FFF2-40B4-BE49-F238E27FC236}">
                <a16:creationId xmlns:a16="http://schemas.microsoft.com/office/drawing/2014/main" id="{A43AA58D-FEB1-1081-CBDD-B1F372376222}"/>
              </a:ext>
            </a:extLst>
          </p:cNvPr>
          <p:cNvSpPr txBox="1"/>
          <p:nvPr/>
        </p:nvSpPr>
        <p:spPr>
          <a:xfrm flipH="1" flipV="1">
            <a:off x="6541908" y="4911837"/>
            <a:ext cx="8964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2906C"/>
                </a:solidFill>
                <a:latin typeface="Helvetica"/>
                <a:cs typeface="Helvetica"/>
              </a:rPr>
              <a:t>–</a:t>
            </a:r>
            <a:endParaRPr sz="1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Macintosh PowerPoint</Application>
  <PresentationFormat>Benutzerdefiniert</PresentationFormat>
  <Paragraphs>99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Helvetica</vt:lpstr>
      <vt:lpstr>Helvetica-Light</vt:lpstr>
      <vt:lpstr>Times New Roman</vt:lpstr>
      <vt:lpstr>Office Theme</vt:lpstr>
      <vt:lpstr>YOGASTUNDEN 2023  - yogajoy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YOGASTUNDEN AB AUGUST 2021</dc:title>
  <cp:lastModifiedBy>Joy Krippendorf</cp:lastModifiedBy>
  <cp:revision>9</cp:revision>
  <dcterms:created xsi:type="dcterms:W3CDTF">2021-08-16T11:12:29Z</dcterms:created>
  <dcterms:modified xsi:type="dcterms:W3CDTF">2023-03-22T07:03:44Z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2021-08-16T00:00:00Z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2021-08-16T00:00:00Z</vt:filetime>
  </property>
</Properties>
</file>